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396" r:id="rId3"/>
    <p:sldId id="368" r:id="rId4"/>
    <p:sldId id="401" r:id="rId5"/>
    <p:sldId id="402" r:id="rId6"/>
    <p:sldId id="408" r:id="rId7"/>
    <p:sldId id="409" r:id="rId8"/>
    <p:sldId id="406" r:id="rId9"/>
    <p:sldId id="410" r:id="rId10"/>
    <p:sldId id="417" r:id="rId11"/>
    <p:sldId id="411" r:id="rId12"/>
    <p:sldId id="418" r:id="rId13"/>
    <p:sldId id="419" r:id="rId14"/>
    <p:sldId id="420" r:id="rId15"/>
    <p:sldId id="421" r:id="rId16"/>
    <p:sldId id="416" r:id="rId17"/>
    <p:sldId id="422" r:id="rId18"/>
    <p:sldId id="423" r:id="rId19"/>
    <p:sldId id="424" r:id="rId20"/>
    <p:sldId id="425" r:id="rId21"/>
    <p:sldId id="427" r:id="rId22"/>
    <p:sldId id="426" r:id="rId23"/>
    <p:sldId id="428" r:id="rId24"/>
    <p:sldId id="430" r:id="rId25"/>
    <p:sldId id="431" r:id="rId26"/>
    <p:sldId id="432" r:id="rId27"/>
    <p:sldId id="433" r:id="rId28"/>
    <p:sldId id="447" r:id="rId29"/>
    <p:sldId id="448" r:id="rId30"/>
    <p:sldId id="449" r:id="rId31"/>
    <p:sldId id="435" r:id="rId32"/>
    <p:sldId id="446" r:id="rId33"/>
    <p:sldId id="437" r:id="rId34"/>
    <p:sldId id="450" r:id="rId35"/>
    <p:sldId id="436" r:id="rId36"/>
    <p:sldId id="452" r:id="rId37"/>
    <p:sldId id="451" r:id="rId38"/>
    <p:sldId id="440" r:id="rId39"/>
    <p:sldId id="441" r:id="rId40"/>
    <p:sldId id="442" r:id="rId41"/>
    <p:sldId id="444" r:id="rId42"/>
    <p:sldId id="443" r:id="rId43"/>
    <p:sldId id="445" r:id="rId44"/>
    <p:sldId id="377" r:id="rId45"/>
    <p:sldId id="434" r:id="rId4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E6A22"/>
    <a:srgbClr val="FCECE7"/>
    <a:srgbClr val="F3B6A3"/>
    <a:srgbClr val="CCFF66"/>
    <a:srgbClr val="F9D8CC"/>
    <a:srgbClr val="F6C7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77" autoAdjust="0"/>
  </p:normalViewPr>
  <p:slideViewPr>
    <p:cSldViewPr>
      <p:cViewPr varScale="1">
        <p:scale>
          <a:sx n="97" d="100"/>
          <a:sy n="97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03BC9-D1DB-490A-AC6D-B252126FA6ED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9AFCF6DF-7710-4665-B023-BC0131D5194D}">
      <dgm:prSet phldrT="[Metin]" custT="1"/>
      <dgm:spPr/>
      <dgm:t>
        <a:bodyPr/>
        <a:lstStyle/>
        <a:p>
          <a:r>
            <a:rPr lang="tr-TR" sz="2800" dirty="0" smtClean="0"/>
            <a:t>Türkiye Cumhuriyeti Uyruklu Gerçek Kişiler</a:t>
          </a:r>
        </a:p>
      </dgm:t>
    </dgm:pt>
    <dgm:pt modelId="{1AFAE26E-822D-472F-BDCE-7842FDBED33D}" type="parTrans" cxnId="{32705080-CB75-4B18-BB14-39E70F86641E}">
      <dgm:prSet/>
      <dgm:spPr/>
      <dgm:t>
        <a:bodyPr/>
        <a:lstStyle/>
        <a:p>
          <a:endParaRPr lang="tr-TR"/>
        </a:p>
      </dgm:t>
    </dgm:pt>
    <dgm:pt modelId="{7AE555DF-F5AF-44B6-AD24-54000325CABE}" type="sibTrans" cxnId="{32705080-CB75-4B18-BB14-39E70F86641E}">
      <dgm:prSet/>
      <dgm:spPr/>
      <dgm:t>
        <a:bodyPr/>
        <a:lstStyle/>
        <a:p>
          <a:endParaRPr lang="tr-TR"/>
        </a:p>
      </dgm:t>
    </dgm:pt>
    <dgm:pt modelId="{C7028532-FF92-4F1B-AA04-A14116032F97}">
      <dgm:prSet phldrT="[Metin]" custT="1"/>
      <dgm:spPr/>
      <dgm:t>
        <a:bodyPr/>
        <a:lstStyle/>
        <a:p>
          <a:pPr algn="ctr"/>
          <a:r>
            <a:rPr lang="tr-TR" sz="1600" dirty="0" smtClean="0"/>
            <a:t> </a:t>
          </a:r>
          <a:r>
            <a:rPr lang="tr-TR" sz="2400" dirty="0" smtClean="0"/>
            <a:t>Türkiye Cumhuriyeti Uyruklu Gerçek Kişilerce Kurulmuş Tüzel Kişiler</a:t>
          </a:r>
          <a:endParaRPr lang="tr-TR" sz="2400" dirty="0"/>
        </a:p>
      </dgm:t>
    </dgm:pt>
    <dgm:pt modelId="{82FF0AF1-9467-49FA-8D83-6A2597B246CA}" type="parTrans" cxnId="{36C3E526-508C-4648-AF37-EDF15C0AECE7}">
      <dgm:prSet/>
      <dgm:spPr/>
      <dgm:t>
        <a:bodyPr/>
        <a:lstStyle/>
        <a:p>
          <a:endParaRPr lang="tr-TR"/>
        </a:p>
      </dgm:t>
    </dgm:pt>
    <dgm:pt modelId="{D5FE7FA6-0375-45BF-ACC1-DC8ABF2ED7EC}" type="sibTrans" cxnId="{36C3E526-508C-4648-AF37-EDF15C0AECE7}">
      <dgm:prSet/>
      <dgm:spPr/>
      <dgm:t>
        <a:bodyPr/>
        <a:lstStyle/>
        <a:p>
          <a:endParaRPr lang="tr-TR"/>
        </a:p>
      </dgm:t>
    </dgm:pt>
    <dgm:pt modelId="{A94BE6F8-271C-4B25-BCCE-81A67110E18C}">
      <dgm:prSet phldrT="[Metin]" custT="1"/>
      <dgm:spPr/>
      <dgm:t>
        <a:bodyPr/>
        <a:lstStyle/>
        <a:p>
          <a:r>
            <a:rPr lang="tr-TR" sz="3600" dirty="0" smtClean="0"/>
            <a:t>Yabancılar</a:t>
          </a:r>
          <a:r>
            <a:rPr lang="tr-TR" sz="1600" dirty="0" smtClean="0"/>
            <a:t>(sadece milletlerarası okul olmak üzere)</a:t>
          </a:r>
          <a:endParaRPr lang="tr-TR" sz="1600" dirty="0"/>
        </a:p>
      </dgm:t>
    </dgm:pt>
    <dgm:pt modelId="{ECDFDEB2-A826-42F0-9B31-159119D3DDFF}" type="parTrans" cxnId="{E9F0CAAA-DF6C-4F73-86E2-D489AFF02BA9}">
      <dgm:prSet/>
      <dgm:spPr/>
      <dgm:t>
        <a:bodyPr/>
        <a:lstStyle/>
        <a:p>
          <a:endParaRPr lang="tr-TR"/>
        </a:p>
      </dgm:t>
    </dgm:pt>
    <dgm:pt modelId="{7099DB73-10D2-41B7-B9F9-3438D303D4F0}" type="sibTrans" cxnId="{E9F0CAAA-DF6C-4F73-86E2-D489AFF02BA9}">
      <dgm:prSet/>
      <dgm:spPr/>
      <dgm:t>
        <a:bodyPr/>
        <a:lstStyle/>
        <a:p>
          <a:endParaRPr lang="tr-TR"/>
        </a:p>
      </dgm:t>
    </dgm:pt>
    <dgm:pt modelId="{593882DD-03D9-44EB-8748-2055D2C8C6FC}" type="pres">
      <dgm:prSet presAssocID="{70C03BC9-D1DB-490A-AC6D-B252126FA6ED}" presName="compositeShape" presStyleCnt="0">
        <dgm:presLayoutVars>
          <dgm:chMax val="7"/>
          <dgm:dir/>
          <dgm:resizeHandles val="exact"/>
        </dgm:presLayoutVars>
      </dgm:prSet>
      <dgm:spPr/>
    </dgm:pt>
    <dgm:pt modelId="{D7F2F174-A5BB-4833-8EE5-D41A05B159F5}" type="pres">
      <dgm:prSet presAssocID="{9AFCF6DF-7710-4665-B023-BC0131D5194D}" presName="circ1" presStyleLbl="vennNode1" presStyleIdx="0" presStyleCnt="3" custScaleY="70749" custLinFactNeighborX="-25313" custLinFactNeighborY="-19425"/>
      <dgm:spPr/>
      <dgm:t>
        <a:bodyPr/>
        <a:lstStyle/>
        <a:p>
          <a:endParaRPr lang="tr-TR"/>
        </a:p>
      </dgm:t>
    </dgm:pt>
    <dgm:pt modelId="{5ECCB25C-A3D7-4B7A-830C-49DA916D92C9}" type="pres">
      <dgm:prSet presAssocID="{9AFCF6DF-7710-4665-B023-BC0131D519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8D3AFF-17A6-4C94-9909-36C5444254B4}" type="pres">
      <dgm:prSet presAssocID="{C7028532-FF92-4F1B-AA04-A14116032F97}" presName="circ2" presStyleLbl="vennNode1" presStyleIdx="1" presStyleCnt="3" custScaleX="104563" custScaleY="76129" custLinFactNeighborX="12775" custLinFactNeighborY="-34562"/>
      <dgm:spPr/>
      <dgm:t>
        <a:bodyPr/>
        <a:lstStyle/>
        <a:p>
          <a:endParaRPr lang="tr-TR"/>
        </a:p>
      </dgm:t>
    </dgm:pt>
    <dgm:pt modelId="{6E2D81BC-EB2B-4D8A-A762-80B2F60ACD98}" type="pres">
      <dgm:prSet presAssocID="{C7028532-FF92-4F1B-AA04-A14116032F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FF071A-733D-43F2-A9CD-313CD4FDA31B}" type="pres">
      <dgm:prSet presAssocID="{A94BE6F8-271C-4B25-BCCE-81A67110E18C}" presName="circ3" presStyleLbl="vennNode1" presStyleIdx="2" presStyleCnt="3" custScaleY="73128" custLinFactNeighborX="7346" custLinFactNeighborY="7300"/>
      <dgm:spPr/>
      <dgm:t>
        <a:bodyPr/>
        <a:lstStyle/>
        <a:p>
          <a:endParaRPr lang="tr-TR"/>
        </a:p>
      </dgm:t>
    </dgm:pt>
    <dgm:pt modelId="{9E0CDE5D-8B90-43DA-9FEF-6F7A37121190}" type="pres">
      <dgm:prSet presAssocID="{A94BE6F8-271C-4B25-BCCE-81A67110E1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85DA01-6B06-4F9F-89E3-87B946E88DCD}" type="presOf" srcId="{C7028532-FF92-4F1B-AA04-A14116032F97}" destId="{658D3AFF-17A6-4C94-9909-36C5444254B4}" srcOrd="0" destOrd="0" presId="urn:microsoft.com/office/officeart/2005/8/layout/venn1"/>
    <dgm:cxn modelId="{0CDA02B5-888E-4CF5-8C2B-B393706D9B26}" type="presOf" srcId="{A94BE6F8-271C-4B25-BCCE-81A67110E18C}" destId="{47FF071A-733D-43F2-A9CD-313CD4FDA31B}" srcOrd="0" destOrd="0" presId="urn:microsoft.com/office/officeart/2005/8/layout/venn1"/>
    <dgm:cxn modelId="{76095CE4-284F-4794-ADEE-913863484D8C}" type="presOf" srcId="{C7028532-FF92-4F1B-AA04-A14116032F97}" destId="{6E2D81BC-EB2B-4D8A-A762-80B2F60ACD98}" srcOrd="1" destOrd="0" presId="urn:microsoft.com/office/officeart/2005/8/layout/venn1"/>
    <dgm:cxn modelId="{36C3E526-508C-4648-AF37-EDF15C0AECE7}" srcId="{70C03BC9-D1DB-490A-AC6D-B252126FA6ED}" destId="{C7028532-FF92-4F1B-AA04-A14116032F97}" srcOrd="1" destOrd="0" parTransId="{82FF0AF1-9467-49FA-8D83-6A2597B246CA}" sibTransId="{D5FE7FA6-0375-45BF-ACC1-DC8ABF2ED7EC}"/>
    <dgm:cxn modelId="{C8A47096-5710-4F9E-BE84-5E35CE88987D}" type="presOf" srcId="{A94BE6F8-271C-4B25-BCCE-81A67110E18C}" destId="{9E0CDE5D-8B90-43DA-9FEF-6F7A37121190}" srcOrd="1" destOrd="0" presId="urn:microsoft.com/office/officeart/2005/8/layout/venn1"/>
    <dgm:cxn modelId="{53893C61-A771-4AD4-BEC7-88C924733C4C}" type="presOf" srcId="{9AFCF6DF-7710-4665-B023-BC0131D5194D}" destId="{5ECCB25C-A3D7-4B7A-830C-49DA916D92C9}" srcOrd="1" destOrd="0" presId="urn:microsoft.com/office/officeart/2005/8/layout/venn1"/>
    <dgm:cxn modelId="{E9F0CAAA-DF6C-4F73-86E2-D489AFF02BA9}" srcId="{70C03BC9-D1DB-490A-AC6D-B252126FA6ED}" destId="{A94BE6F8-271C-4B25-BCCE-81A67110E18C}" srcOrd="2" destOrd="0" parTransId="{ECDFDEB2-A826-42F0-9B31-159119D3DDFF}" sibTransId="{7099DB73-10D2-41B7-B9F9-3438D303D4F0}"/>
    <dgm:cxn modelId="{125172CD-56B8-449D-AAB4-CDC05F6E470D}" type="presOf" srcId="{9AFCF6DF-7710-4665-B023-BC0131D5194D}" destId="{D7F2F174-A5BB-4833-8EE5-D41A05B159F5}" srcOrd="0" destOrd="0" presId="urn:microsoft.com/office/officeart/2005/8/layout/venn1"/>
    <dgm:cxn modelId="{32705080-CB75-4B18-BB14-39E70F86641E}" srcId="{70C03BC9-D1DB-490A-AC6D-B252126FA6ED}" destId="{9AFCF6DF-7710-4665-B023-BC0131D5194D}" srcOrd="0" destOrd="0" parTransId="{1AFAE26E-822D-472F-BDCE-7842FDBED33D}" sibTransId="{7AE555DF-F5AF-44B6-AD24-54000325CABE}"/>
    <dgm:cxn modelId="{801162E4-9D0B-41C8-9240-1364C8844BAC}" type="presOf" srcId="{70C03BC9-D1DB-490A-AC6D-B252126FA6ED}" destId="{593882DD-03D9-44EB-8748-2055D2C8C6FC}" srcOrd="0" destOrd="0" presId="urn:microsoft.com/office/officeart/2005/8/layout/venn1"/>
    <dgm:cxn modelId="{19D5B963-865E-439F-945F-1FED12AD8B62}" type="presParOf" srcId="{593882DD-03D9-44EB-8748-2055D2C8C6FC}" destId="{D7F2F174-A5BB-4833-8EE5-D41A05B159F5}" srcOrd="0" destOrd="0" presId="urn:microsoft.com/office/officeart/2005/8/layout/venn1"/>
    <dgm:cxn modelId="{F9DC9C1B-C840-431D-8506-33006FA16A9C}" type="presParOf" srcId="{593882DD-03D9-44EB-8748-2055D2C8C6FC}" destId="{5ECCB25C-A3D7-4B7A-830C-49DA916D92C9}" srcOrd="1" destOrd="0" presId="urn:microsoft.com/office/officeart/2005/8/layout/venn1"/>
    <dgm:cxn modelId="{8C312054-6ADD-4639-9E23-53FFFA598CDE}" type="presParOf" srcId="{593882DD-03D9-44EB-8748-2055D2C8C6FC}" destId="{658D3AFF-17A6-4C94-9909-36C5444254B4}" srcOrd="2" destOrd="0" presId="urn:microsoft.com/office/officeart/2005/8/layout/venn1"/>
    <dgm:cxn modelId="{16489564-FA69-41E5-90E7-52DDC1737983}" type="presParOf" srcId="{593882DD-03D9-44EB-8748-2055D2C8C6FC}" destId="{6E2D81BC-EB2B-4D8A-A762-80B2F60ACD98}" srcOrd="3" destOrd="0" presId="urn:microsoft.com/office/officeart/2005/8/layout/venn1"/>
    <dgm:cxn modelId="{087EBF2E-D1DD-444E-A4A5-6D34D63496FE}" type="presParOf" srcId="{593882DD-03D9-44EB-8748-2055D2C8C6FC}" destId="{47FF071A-733D-43F2-A9CD-313CD4FDA31B}" srcOrd="4" destOrd="0" presId="urn:microsoft.com/office/officeart/2005/8/layout/venn1"/>
    <dgm:cxn modelId="{5FEE4221-00FF-4136-A6D9-8FDBA6A53260}" type="presParOf" srcId="{593882DD-03D9-44EB-8748-2055D2C8C6FC}" destId="{9E0CDE5D-8B90-43DA-9FEF-6F7A3712119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575EF-82A4-4E6B-B28D-8A8DD3B93CB6}" type="doc">
      <dgm:prSet loTypeId="urn:microsoft.com/office/officeart/2005/8/layout/hierarchy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BCEF09D-DD67-4231-B61D-4D35FB31ADE6}">
      <dgm:prSet phldrT="[Metin]" custT="1"/>
      <dgm:spPr/>
      <dgm:t>
        <a:bodyPr/>
        <a:lstStyle/>
        <a:p>
          <a:r>
            <a:rPr lang="tr-TR" sz="2000" dirty="0" smtClean="0"/>
            <a:t>TÜRK OKULLARI</a:t>
          </a:r>
          <a:endParaRPr lang="tr-TR" sz="2000" dirty="0"/>
        </a:p>
      </dgm:t>
    </dgm:pt>
    <dgm:pt modelId="{1058C481-4D1F-45A2-8F36-45ADD7F01719}" type="parTrans" cxnId="{EB67F478-5690-4415-AF7E-90FF9171A6AA}">
      <dgm:prSet/>
      <dgm:spPr/>
      <dgm:t>
        <a:bodyPr/>
        <a:lstStyle/>
        <a:p>
          <a:endParaRPr lang="tr-TR"/>
        </a:p>
      </dgm:t>
    </dgm:pt>
    <dgm:pt modelId="{B88EAD0E-0A2D-4EC2-A2AC-C83CC9F4D31A}" type="sibTrans" cxnId="{EB67F478-5690-4415-AF7E-90FF9171A6AA}">
      <dgm:prSet/>
      <dgm:spPr/>
      <dgm:t>
        <a:bodyPr/>
        <a:lstStyle/>
        <a:p>
          <a:endParaRPr lang="tr-TR"/>
        </a:p>
      </dgm:t>
    </dgm:pt>
    <dgm:pt modelId="{98D7A7E3-EC9F-4185-8E3F-2262461F5899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Türkiye Cumhuriyeti uyruklu gerçek kişiler veya tüzel kişilerce kurulmuş okullardır.</a:t>
          </a:r>
          <a:endParaRPr lang="tr-TR" sz="1200" dirty="0"/>
        </a:p>
      </dgm:t>
    </dgm:pt>
    <dgm:pt modelId="{F113D1D5-F09B-4B34-AE7C-615DA9BA57FF}" type="parTrans" cxnId="{804F4F1A-4928-41AC-831F-564DB3A07771}">
      <dgm:prSet/>
      <dgm:spPr/>
      <dgm:t>
        <a:bodyPr/>
        <a:lstStyle/>
        <a:p>
          <a:endParaRPr lang="tr-TR"/>
        </a:p>
      </dgm:t>
    </dgm:pt>
    <dgm:pt modelId="{6054A403-CF3D-4A82-9604-93787EC6DDFC}" type="sibTrans" cxnId="{804F4F1A-4928-41AC-831F-564DB3A07771}">
      <dgm:prSet/>
      <dgm:spPr/>
      <dgm:t>
        <a:bodyPr/>
        <a:lstStyle/>
        <a:p>
          <a:endParaRPr lang="tr-TR"/>
        </a:p>
      </dgm:t>
    </dgm:pt>
    <dgm:pt modelId="{E5251FB1-A00B-44B1-B17E-4200A44B0BFA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Bu okullarda Türkiye Cumhuriyeti  vatandaşı çocuklar öğrenim görür.</a:t>
          </a:r>
          <a:endParaRPr lang="tr-TR" sz="1200" dirty="0"/>
        </a:p>
      </dgm:t>
    </dgm:pt>
    <dgm:pt modelId="{6324CF73-2ECB-4946-B2B8-8F98F3D6279C}" type="parTrans" cxnId="{07B9AAB7-D6F1-4C66-9056-568292F31958}">
      <dgm:prSet/>
      <dgm:spPr/>
      <dgm:t>
        <a:bodyPr/>
        <a:lstStyle/>
        <a:p>
          <a:endParaRPr lang="tr-TR"/>
        </a:p>
      </dgm:t>
    </dgm:pt>
    <dgm:pt modelId="{FD109BE8-D860-4FF2-8C7B-41ECAFB0B459}" type="sibTrans" cxnId="{07B9AAB7-D6F1-4C66-9056-568292F31958}">
      <dgm:prSet/>
      <dgm:spPr/>
      <dgm:t>
        <a:bodyPr/>
        <a:lstStyle/>
        <a:p>
          <a:endParaRPr lang="tr-TR"/>
        </a:p>
      </dgm:t>
    </dgm:pt>
    <dgm:pt modelId="{AAA2C486-9605-42AF-BAAF-43E2322C4DAB}">
      <dgm:prSet phldrT="[Metin]" custT="1"/>
      <dgm:spPr/>
      <dgm:t>
        <a:bodyPr/>
        <a:lstStyle/>
        <a:p>
          <a:r>
            <a:rPr lang="tr-TR" sz="2000" dirty="0" smtClean="0"/>
            <a:t>AZINLIK OKULLARI</a:t>
          </a:r>
          <a:endParaRPr lang="tr-TR" sz="2000" dirty="0"/>
        </a:p>
      </dgm:t>
    </dgm:pt>
    <dgm:pt modelId="{809A8C61-8A67-402C-A29D-CCECAE159729}" type="parTrans" cxnId="{B260965A-4130-48FD-A619-41B2E5869348}">
      <dgm:prSet/>
      <dgm:spPr/>
      <dgm:t>
        <a:bodyPr/>
        <a:lstStyle/>
        <a:p>
          <a:endParaRPr lang="tr-TR"/>
        </a:p>
      </dgm:t>
    </dgm:pt>
    <dgm:pt modelId="{8F0EFFA8-060C-4719-987B-C2FE5B5DAF2F}" type="sibTrans" cxnId="{B260965A-4130-48FD-A619-41B2E5869348}">
      <dgm:prSet/>
      <dgm:spPr/>
      <dgm:t>
        <a:bodyPr/>
        <a:lstStyle/>
        <a:p>
          <a:endParaRPr lang="tr-TR"/>
        </a:p>
      </dgm:t>
    </dgm:pt>
    <dgm:pt modelId="{CED16996-63CB-43D1-8EC0-C5E03833CDD9}">
      <dgm:prSet phldrT="[Metin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Rum, Ermeni ve Musevi azınlıklar tarafından kurulmuş ve Lozan Antlaşması ile güvence altına alınmış okullardır.</a:t>
          </a:r>
          <a:endParaRPr lang="tr-TR" sz="1200" dirty="0"/>
        </a:p>
      </dgm:t>
    </dgm:pt>
    <dgm:pt modelId="{7A2CCCCC-27A2-4776-B21F-028C7DF0821A}" type="parTrans" cxnId="{84AFBB79-BF94-4C6C-8394-D9F1F7DB89FE}">
      <dgm:prSet/>
      <dgm:spPr/>
      <dgm:t>
        <a:bodyPr/>
        <a:lstStyle/>
        <a:p>
          <a:endParaRPr lang="tr-TR"/>
        </a:p>
      </dgm:t>
    </dgm:pt>
    <dgm:pt modelId="{ACA71D3B-9AF8-4110-9C78-F60A1648333F}" type="sibTrans" cxnId="{84AFBB79-BF94-4C6C-8394-D9F1F7DB89FE}">
      <dgm:prSet/>
      <dgm:spPr/>
      <dgm:t>
        <a:bodyPr/>
        <a:lstStyle/>
        <a:p>
          <a:endParaRPr lang="tr-TR"/>
        </a:p>
      </dgm:t>
    </dgm:pt>
    <dgm:pt modelId="{A5E492E0-C783-44F5-832D-291FF25D046B}">
      <dgm:prSet phldrT="[Metin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Bu okullara sadece kendi azınlığına mensup Türkiye Cumhuriyeti uyruklu öğrenciler devam edebilir. </a:t>
          </a:r>
          <a:endParaRPr lang="tr-TR" sz="1200" dirty="0"/>
        </a:p>
      </dgm:t>
    </dgm:pt>
    <dgm:pt modelId="{CD252DA7-75AD-4D79-BC20-F6F4868B5EDF}" type="parTrans" cxnId="{6E1B7A61-BDE2-4732-83CF-DB4033F5FB96}">
      <dgm:prSet/>
      <dgm:spPr/>
      <dgm:t>
        <a:bodyPr/>
        <a:lstStyle/>
        <a:p>
          <a:endParaRPr lang="tr-TR"/>
        </a:p>
      </dgm:t>
    </dgm:pt>
    <dgm:pt modelId="{B9C3AFDE-C2D3-4644-988F-E71A22EEED84}" type="sibTrans" cxnId="{6E1B7A61-BDE2-4732-83CF-DB4033F5FB96}">
      <dgm:prSet/>
      <dgm:spPr/>
      <dgm:t>
        <a:bodyPr/>
        <a:lstStyle/>
        <a:p>
          <a:endParaRPr lang="tr-TR"/>
        </a:p>
      </dgm:t>
    </dgm:pt>
    <dgm:pt modelId="{A3A0F70F-9FD7-418E-91C6-38937E6518BB}">
      <dgm:prSet phldrT="[Metin]" custT="1"/>
      <dgm:spPr/>
      <dgm:t>
        <a:bodyPr/>
        <a:lstStyle/>
        <a:p>
          <a:r>
            <a:rPr lang="tr-TR" sz="1800" dirty="0" smtClean="0"/>
            <a:t>MİLLETLERARASI </a:t>
          </a:r>
        </a:p>
        <a:p>
          <a:r>
            <a:rPr lang="tr-TR" sz="2000" dirty="0" smtClean="0"/>
            <a:t>OKULLAR</a:t>
          </a:r>
          <a:endParaRPr lang="tr-TR" sz="2000" dirty="0"/>
        </a:p>
      </dgm:t>
    </dgm:pt>
    <dgm:pt modelId="{42EB4680-A155-4EC8-920B-1DBBE93FFF01}" type="parTrans" cxnId="{569091C4-F7F8-454B-B4C0-9CC61B22C1CF}">
      <dgm:prSet/>
      <dgm:spPr/>
      <dgm:t>
        <a:bodyPr/>
        <a:lstStyle/>
        <a:p>
          <a:endParaRPr lang="tr-TR"/>
        </a:p>
      </dgm:t>
    </dgm:pt>
    <dgm:pt modelId="{57BC4681-B332-4637-8969-6F5707DC1890}" type="sibTrans" cxnId="{569091C4-F7F8-454B-B4C0-9CC61B22C1CF}">
      <dgm:prSet/>
      <dgm:spPr/>
      <dgm:t>
        <a:bodyPr/>
        <a:lstStyle/>
        <a:p>
          <a:endParaRPr lang="tr-TR"/>
        </a:p>
      </dgm:t>
    </dgm:pt>
    <dgm:pt modelId="{1E2C351A-2E9A-4BB3-8012-7A07A2E1DFC9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Yalnız yabancı uyruklu öğrencilerin devam edebileceği okullardır. </a:t>
          </a:r>
          <a:endParaRPr lang="tr-TR" sz="1200" dirty="0"/>
        </a:p>
      </dgm:t>
    </dgm:pt>
    <dgm:pt modelId="{EC06BC2C-6C9F-4579-9BC5-711C9D380CD1}" type="parTrans" cxnId="{B0E7816E-10E6-437E-9385-B990A9C5B96B}">
      <dgm:prSet/>
      <dgm:spPr/>
      <dgm:t>
        <a:bodyPr/>
        <a:lstStyle/>
        <a:p>
          <a:endParaRPr lang="tr-TR"/>
        </a:p>
      </dgm:t>
    </dgm:pt>
    <dgm:pt modelId="{80A14F8D-9288-4335-9D6B-9A17BCA5558C}" type="sibTrans" cxnId="{B0E7816E-10E6-437E-9385-B990A9C5B96B}">
      <dgm:prSet/>
      <dgm:spPr/>
      <dgm:t>
        <a:bodyPr/>
        <a:lstStyle/>
        <a:p>
          <a:endParaRPr lang="tr-TR"/>
        </a:p>
      </dgm:t>
    </dgm:pt>
    <dgm:pt modelId="{D9601018-96FA-4582-83D7-91CED29D96C3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Kurucuları için mutlaka Türkiye Cumhuriyeti  uyruklu olma şartı aranmaz.</a:t>
          </a:r>
          <a:endParaRPr lang="tr-TR" sz="1200" dirty="0"/>
        </a:p>
      </dgm:t>
    </dgm:pt>
    <dgm:pt modelId="{6DCC4998-D29C-4268-9EA5-1D513D38D27D}" type="parTrans" cxnId="{0697E8A3-3428-4F7E-8CAA-36887F5DB133}">
      <dgm:prSet/>
      <dgm:spPr/>
      <dgm:t>
        <a:bodyPr/>
        <a:lstStyle/>
        <a:p>
          <a:endParaRPr lang="tr-TR"/>
        </a:p>
      </dgm:t>
    </dgm:pt>
    <dgm:pt modelId="{D5DDF531-6A51-417D-B1BA-DEF15A2519BF}" type="sibTrans" cxnId="{0697E8A3-3428-4F7E-8CAA-36887F5DB133}">
      <dgm:prSet/>
      <dgm:spPr/>
      <dgm:t>
        <a:bodyPr/>
        <a:lstStyle/>
        <a:p>
          <a:endParaRPr lang="tr-TR"/>
        </a:p>
      </dgm:t>
    </dgm:pt>
    <dgm:pt modelId="{3FDD4D19-B579-4556-AD96-0DB9ABB148CF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Ayrıca Kanun gereği her okul için Türkiye Cumhuriyeti uyruklu öğrenci sayısının %30’unu aşmayacak sayıda yabancı uyruklu öğrenci de kabul edilebilir. </a:t>
          </a:r>
          <a:endParaRPr lang="tr-TR" sz="1200" dirty="0"/>
        </a:p>
      </dgm:t>
    </dgm:pt>
    <dgm:pt modelId="{84C83243-498C-46E2-BE24-9BEB995EB211}" type="parTrans" cxnId="{A6886129-B6B9-4F2B-AA83-2F523D4F2181}">
      <dgm:prSet/>
      <dgm:spPr/>
      <dgm:t>
        <a:bodyPr/>
        <a:lstStyle/>
        <a:p>
          <a:endParaRPr lang="tr-TR"/>
        </a:p>
      </dgm:t>
    </dgm:pt>
    <dgm:pt modelId="{9BA4E845-72A2-40E2-810A-33C7517E87F1}" type="sibTrans" cxnId="{A6886129-B6B9-4F2B-AA83-2F523D4F2181}">
      <dgm:prSet/>
      <dgm:spPr/>
      <dgm:t>
        <a:bodyPr/>
        <a:lstStyle/>
        <a:p>
          <a:endParaRPr lang="tr-TR"/>
        </a:p>
      </dgm:t>
    </dgm:pt>
    <dgm:pt modelId="{F671755B-387A-42C6-8636-F24E0CB7A1C2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Yabancılar tarafından açılacaksa Bakanlar Kurulu izni gerekir.  </a:t>
          </a:r>
          <a:endParaRPr lang="tr-TR" sz="1200" dirty="0"/>
        </a:p>
      </dgm:t>
    </dgm:pt>
    <dgm:pt modelId="{5CBDDA62-8E81-47E1-92F5-5E4E688DF906}" type="parTrans" cxnId="{99CA859C-019D-4ECF-9C38-DBF919E01F06}">
      <dgm:prSet/>
      <dgm:spPr/>
      <dgm:t>
        <a:bodyPr/>
        <a:lstStyle/>
        <a:p>
          <a:endParaRPr lang="tr-TR"/>
        </a:p>
      </dgm:t>
    </dgm:pt>
    <dgm:pt modelId="{9E30709F-A8FF-400B-809F-F158734C6D16}" type="sibTrans" cxnId="{99CA859C-019D-4ECF-9C38-DBF919E01F06}">
      <dgm:prSet/>
      <dgm:spPr/>
      <dgm:t>
        <a:bodyPr/>
        <a:lstStyle/>
        <a:p>
          <a:endParaRPr lang="tr-TR"/>
        </a:p>
      </dgm:t>
    </dgm:pt>
    <dgm:pt modelId="{1C8E67B1-97C4-4B4D-8D97-C432092E9CF2}">
      <dgm:prSet phldrT="[Metin]" custT="1"/>
      <dgm:spPr/>
      <dgm:t>
        <a:bodyPr/>
        <a:lstStyle/>
        <a:p>
          <a:endParaRPr lang="tr-TR" sz="2000" dirty="0" smtClean="0"/>
        </a:p>
        <a:p>
          <a:r>
            <a:rPr lang="tr-TR" sz="2000" dirty="0" smtClean="0"/>
            <a:t>	</a:t>
          </a:r>
          <a:endParaRPr lang="tr-TR" sz="2000" dirty="0"/>
        </a:p>
      </dgm:t>
    </dgm:pt>
    <dgm:pt modelId="{87B1C772-7F3D-4C7B-920C-0D1ACC60BB6D}" type="sibTrans" cxnId="{815DF893-1BCD-4B87-B1D2-E6F73B68322C}">
      <dgm:prSet/>
      <dgm:spPr/>
      <dgm:t>
        <a:bodyPr/>
        <a:lstStyle/>
        <a:p>
          <a:endParaRPr lang="tr-TR"/>
        </a:p>
      </dgm:t>
    </dgm:pt>
    <dgm:pt modelId="{042943B7-1D42-49A3-940C-23D29905F746}" type="parTrans" cxnId="{815DF893-1BCD-4B87-B1D2-E6F73B68322C}">
      <dgm:prSet/>
      <dgm:spPr/>
      <dgm:t>
        <a:bodyPr/>
        <a:lstStyle/>
        <a:p>
          <a:endParaRPr lang="tr-TR"/>
        </a:p>
      </dgm:t>
    </dgm:pt>
    <dgm:pt modelId="{2DCD4039-7657-4BA8-80F0-E49A6F68A439}" type="pres">
      <dgm:prSet presAssocID="{07B575EF-82A4-4E6B-B28D-8A8DD3B93C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10DB373-6284-4599-A5C3-9EB498310723}" type="pres">
      <dgm:prSet presAssocID="{CBCEF09D-DD67-4231-B61D-4D35FB31ADE6}" presName="root" presStyleCnt="0"/>
      <dgm:spPr/>
    </dgm:pt>
    <dgm:pt modelId="{ADDD9552-8E52-4965-BE99-F3FAE31AC54C}" type="pres">
      <dgm:prSet presAssocID="{CBCEF09D-DD67-4231-B61D-4D35FB31ADE6}" presName="rootComposite" presStyleCnt="0"/>
      <dgm:spPr/>
    </dgm:pt>
    <dgm:pt modelId="{EE35F9A4-0AE2-4B33-A90B-D4FBD8923A16}" type="pres">
      <dgm:prSet presAssocID="{CBCEF09D-DD67-4231-B61D-4D35FB31ADE6}" presName="rootText" presStyleLbl="node1" presStyleIdx="0" presStyleCnt="4"/>
      <dgm:spPr/>
      <dgm:t>
        <a:bodyPr/>
        <a:lstStyle/>
        <a:p>
          <a:endParaRPr lang="tr-TR"/>
        </a:p>
      </dgm:t>
    </dgm:pt>
    <dgm:pt modelId="{26813DE0-3879-4B4D-A9AF-8A9E9CD4EB84}" type="pres">
      <dgm:prSet presAssocID="{CBCEF09D-DD67-4231-B61D-4D35FB31ADE6}" presName="rootConnector" presStyleLbl="node1" presStyleIdx="0" presStyleCnt="4"/>
      <dgm:spPr/>
      <dgm:t>
        <a:bodyPr/>
        <a:lstStyle/>
        <a:p>
          <a:endParaRPr lang="tr-TR"/>
        </a:p>
      </dgm:t>
    </dgm:pt>
    <dgm:pt modelId="{9E5C13D5-2634-45A4-A188-A17D4906EC00}" type="pres">
      <dgm:prSet presAssocID="{CBCEF09D-DD67-4231-B61D-4D35FB31ADE6}" presName="childShape" presStyleCnt="0"/>
      <dgm:spPr/>
    </dgm:pt>
    <dgm:pt modelId="{A07CEA11-C036-437E-8E56-D9D249925CC2}" type="pres">
      <dgm:prSet presAssocID="{F113D1D5-F09B-4B34-AE7C-615DA9BA57FF}" presName="Name13" presStyleLbl="parChTrans1D2" presStyleIdx="0" presStyleCnt="8"/>
      <dgm:spPr/>
      <dgm:t>
        <a:bodyPr/>
        <a:lstStyle/>
        <a:p>
          <a:endParaRPr lang="tr-TR"/>
        </a:p>
      </dgm:t>
    </dgm:pt>
    <dgm:pt modelId="{07695A3F-B14C-4233-967E-65B75463A0B5}" type="pres">
      <dgm:prSet presAssocID="{98D7A7E3-EC9F-4185-8E3F-2262461F5899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8A8EF1-8B3B-4691-BFDD-A16F977BC490}" type="pres">
      <dgm:prSet presAssocID="{6324CF73-2ECB-4946-B2B8-8F98F3D6279C}" presName="Name13" presStyleLbl="parChTrans1D2" presStyleIdx="1" presStyleCnt="8"/>
      <dgm:spPr/>
      <dgm:t>
        <a:bodyPr/>
        <a:lstStyle/>
        <a:p>
          <a:endParaRPr lang="tr-TR"/>
        </a:p>
      </dgm:t>
    </dgm:pt>
    <dgm:pt modelId="{641FE73B-078F-4D41-ABAC-D42657F44879}" type="pres">
      <dgm:prSet presAssocID="{E5251FB1-A00B-44B1-B17E-4200A44B0BFA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CFFC8A-B23A-493E-85C0-E9F646C73DB3}" type="pres">
      <dgm:prSet presAssocID="{84C83243-498C-46E2-BE24-9BEB995EB211}" presName="Name13" presStyleLbl="parChTrans1D2" presStyleIdx="2" presStyleCnt="8"/>
      <dgm:spPr/>
      <dgm:t>
        <a:bodyPr/>
        <a:lstStyle/>
        <a:p>
          <a:endParaRPr lang="tr-TR"/>
        </a:p>
      </dgm:t>
    </dgm:pt>
    <dgm:pt modelId="{4BE37B32-5FE3-49A6-A1E9-6030DF58AE6C}" type="pres">
      <dgm:prSet presAssocID="{3FDD4D19-B579-4556-AD96-0DB9ABB148CF}" presName="childText" presStyleLbl="bgAcc1" presStyleIdx="2" presStyleCnt="8" custScaleY="1904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2FF6C5-0C61-40FA-A2C9-83E95313BE41}" type="pres">
      <dgm:prSet presAssocID="{AAA2C486-9605-42AF-BAAF-43E2322C4DAB}" presName="root" presStyleCnt="0"/>
      <dgm:spPr/>
    </dgm:pt>
    <dgm:pt modelId="{94E0ED0B-13EF-4CD0-A87A-6B0E8A0CF951}" type="pres">
      <dgm:prSet presAssocID="{AAA2C486-9605-42AF-BAAF-43E2322C4DAB}" presName="rootComposite" presStyleCnt="0"/>
      <dgm:spPr/>
    </dgm:pt>
    <dgm:pt modelId="{9DE5261D-F40C-49DF-9874-016E7B258263}" type="pres">
      <dgm:prSet presAssocID="{AAA2C486-9605-42AF-BAAF-43E2322C4DAB}" presName="rootText" presStyleLbl="node1" presStyleIdx="1" presStyleCnt="4"/>
      <dgm:spPr/>
      <dgm:t>
        <a:bodyPr/>
        <a:lstStyle/>
        <a:p>
          <a:endParaRPr lang="tr-TR"/>
        </a:p>
      </dgm:t>
    </dgm:pt>
    <dgm:pt modelId="{C559CD94-2E1A-451C-A7DD-B859C0CA34F1}" type="pres">
      <dgm:prSet presAssocID="{AAA2C486-9605-42AF-BAAF-43E2322C4DAB}" presName="rootConnector" presStyleLbl="node1" presStyleIdx="1" presStyleCnt="4"/>
      <dgm:spPr/>
      <dgm:t>
        <a:bodyPr/>
        <a:lstStyle/>
        <a:p>
          <a:endParaRPr lang="tr-TR"/>
        </a:p>
      </dgm:t>
    </dgm:pt>
    <dgm:pt modelId="{DBC67C6D-6A33-4554-BC16-BB0B32114E2A}" type="pres">
      <dgm:prSet presAssocID="{AAA2C486-9605-42AF-BAAF-43E2322C4DAB}" presName="childShape" presStyleCnt="0"/>
      <dgm:spPr/>
    </dgm:pt>
    <dgm:pt modelId="{9C78DC3B-9BB0-470C-862B-429DFDF13B9B}" type="pres">
      <dgm:prSet presAssocID="{7A2CCCCC-27A2-4776-B21F-028C7DF0821A}" presName="Name13" presStyleLbl="parChTrans1D2" presStyleIdx="3" presStyleCnt="8"/>
      <dgm:spPr/>
      <dgm:t>
        <a:bodyPr/>
        <a:lstStyle/>
        <a:p>
          <a:endParaRPr lang="tr-TR"/>
        </a:p>
      </dgm:t>
    </dgm:pt>
    <dgm:pt modelId="{1CD16210-A94A-4C67-9859-5EAD186F136A}" type="pres">
      <dgm:prSet presAssocID="{CED16996-63CB-43D1-8EC0-C5E03833CDD9}" presName="childText" presStyleLbl="bgAcc1" presStyleIdx="3" presStyleCnt="8" custScaleY="149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371333-251A-492B-BAC1-B2207ACD26CB}" type="pres">
      <dgm:prSet presAssocID="{CD252DA7-75AD-4D79-BC20-F6F4868B5EDF}" presName="Name13" presStyleLbl="parChTrans1D2" presStyleIdx="4" presStyleCnt="8"/>
      <dgm:spPr/>
      <dgm:t>
        <a:bodyPr/>
        <a:lstStyle/>
        <a:p>
          <a:endParaRPr lang="tr-TR"/>
        </a:p>
      </dgm:t>
    </dgm:pt>
    <dgm:pt modelId="{5E688F6A-8D52-4874-A26F-62DF79706D5B}" type="pres">
      <dgm:prSet presAssocID="{A5E492E0-C783-44F5-832D-291FF25D046B}" presName="childText" presStyleLbl="bgAcc1" presStyleIdx="4" presStyleCnt="8" custScaleY="1738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AFE766-B501-4258-9810-2E4D4648BB27}" type="pres">
      <dgm:prSet presAssocID="{A3A0F70F-9FD7-418E-91C6-38937E6518BB}" presName="root" presStyleCnt="0"/>
      <dgm:spPr/>
    </dgm:pt>
    <dgm:pt modelId="{AF0C9002-7CB3-4C2F-9462-2563137D230B}" type="pres">
      <dgm:prSet presAssocID="{A3A0F70F-9FD7-418E-91C6-38937E6518BB}" presName="rootComposite" presStyleCnt="0"/>
      <dgm:spPr/>
    </dgm:pt>
    <dgm:pt modelId="{C49E5B96-09A7-4479-8AB7-D1187CB1342D}" type="pres">
      <dgm:prSet presAssocID="{A3A0F70F-9FD7-418E-91C6-38937E6518BB}" presName="rootText" presStyleLbl="node1" presStyleIdx="2" presStyleCnt="4"/>
      <dgm:spPr/>
      <dgm:t>
        <a:bodyPr/>
        <a:lstStyle/>
        <a:p>
          <a:endParaRPr lang="tr-TR"/>
        </a:p>
      </dgm:t>
    </dgm:pt>
    <dgm:pt modelId="{D3825E65-116A-4AA9-BC81-14614EF47523}" type="pres">
      <dgm:prSet presAssocID="{A3A0F70F-9FD7-418E-91C6-38937E6518BB}" presName="rootConnector" presStyleLbl="node1" presStyleIdx="2" presStyleCnt="4"/>
      <dgm:spPr/>
      <dgm:t>
        <a:bodyPr/>
        <a:lstStyle/>
        <a:p>
          <a:endParaRPr lang="tr-TR"/>
        </a:p>
      </dgm:t>
    </dgm:pt>
    <dgm:pt modelId="{E964C28F-602A-4692-8BE2-096219F236FE}" type="pres">
      <dgm:prSet presAssocID="{A3A0F70F-9FD7-418E-91C6-38937E6518BB}" presName="childShape" presStyleCnt="0"/>
      <dgm:spPr/>
    </dgm:pt>
    <dgm:pt modelId="{021EF562-12C9-4440-92A9-3026BB889120}" type="pres">
      <dgm:prSet presAssocID="{EC06BC2C-6C9F-4579-9BC5-711C9D380CD1}" presName="Name13" presStyleLbl="parChTrans1D2" presStyleIdx="5" presStyleCnt="8"/>
      <dgm:spPr/>
      <dgm:t>
        <a:bodyPr/>
        <a:lstStyle/>
        <a:p>
          <a:endParaRPr lang="tr-TR"/>
        </a:p>
      </dgm:t>
    </dgm:pt>
    <dgm:pt modelId="{F624D20B-E643-4CA3-B2F4-B52500A267A4}" type="pres">
      <dgm:prSet presAssocID="{1E2C351A-2E9A-4BB3-8012-7A07A2E1DFC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5DC7A2-2E12-4A10-A096-DAC56C68A86F}" type="pres">
      <dgm:prSet presAssocID="{6DCC4998-D29C-4268-9EA5-1D513D38D27D}" presName="Name13" presStyleLbl="parChTrans1D2" presStyleIdx="6" presStyleCnt="8"/>
      <dgm:spPr/>
      <dgm:t>
        <a:bodyPr/>
        <a:lstStyle/>
        <a:p>
          <a:endParaRPr lang="tr-TR"/>
        </a:p>
      </dgm:t>
    </dgm:pt>
    <dgm:pt modelId="{F6D1ADF7-2D01-49F9-8F72-1B7DC1260119}" type="pres">
      <dgm:prSet presAssocID="{D9601018-96FA-4582-83D7-91CED29D96C3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C50610-37E7-4BF8-AF9B-27611BB8F4D4}" type="pres">
      <dgm:prSet presAssocID="{5CBDDA62-8E81-47E1-92F5-5E4E688DF906}" presName="Name13" presStyleLbl="parChTrans1D2" presStyleIdx="7" presStyleCnt="8"/>
      <dgm:spPr/>
      <dgm:t>
        <a:bodyPr/>
        <a:lstStyle/>
        <a:p>
          <a:endParaRPr lang="tr-TR"/>
        </a:p>
      </dgm:t>
    </dgm:pt>
    <dgm:pt modelId="{D176FCB5-7BC9-421D-90D0-C7DDE7DF07CE}" type="pres">
      <dgm:prSet presAssocID="{F671755B-387A-42C6-8636-F24E0CB7A1C2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9B8E39-3441-43C8-90F7-167CC421CE03}" type="pres">
      <dgm:prSet presAssocID="{1C8E67B1-97C4-4B4D-8D97-C432092E9CF2}" presName="root" presStyleCnt="0"/>
      <dgm:spPr/>
    </dgm:pt>
    <dgm:pt modelId="{9B3513AB-E683-4885-B81D-597FA8559320}" type="pres">
      <dgm:prSet presAssocID="{1C8E67B1-97C4-4B4D-8D97-C432092E9CF2}" presName="rootComposite" presStyleCnt="0"/>
      <dgm:spPr/>
    </dgm:pt>
    <dgm:pt modelId="{4746D1C4-6BCC-4C1C-9E31-741FADE6416F}" type="pres">
      <dgm:prSet presAssocID="{1C8E67B1-97C4-4B4D-8D97-C432092E9CF2}" presName="rootText" presStyleLbl="node1" presStyleIdx="3" presStyleCnt="4"/>
      <dgm:spPr/>
      <dgm:t>
        <a:bodyPr/>
        <a:lstStyle/>
        <a:p>
          <a:endParaRPr lang="tr-TR"/>
        </a:p>
      </dgm:t>
    </dgm:pt>
    <dgm:pt modelId="{203DFE51-49B9-481C-85C2-6DC9A9BE5495}" type="pres">
      <dgm:prSet presAssocID="{1C8E67B1-97C4-4B4D-8D97-C432092E9CF2}" presName="rootConnector" presStyleLbl="node1" presStyleIdx="3" presStyleCnt="4"/>
      <dgm:spPr/>
      <dgm:t>
        <a:bodyPr/>
        <a:lstStyle/>
        <a:p>
          <a:endParaRPr lang="tr-TR"/>
        </a:p>
      </dgm:t>
    </dgm:pt>
    <dgm:pt modelId="{FD3AFFE4-4F59-473A-9891-4EF9693B434E}" type="pres">
      <dgm:prSet presAssocID="{1C8E67B1-97C4-4B4D-8D97-C432092E9CF2}" presName="childShape" presStyleCnt="0"/>
      <dgm:spPr/>
    </dgm:pt>
  </dgm:ptLst>
  <dgm:cxnLst>
    <dgm:cxn modelId="{3A364EF6-CBE4-4090-9A55-DDAAC5D9C701}" type="presOf" srcId="{7A2CCCCC-27A2-4776-B21F-028C7DF0821A}" destId="{9C78DC3B-9BB0-470C-862B-429DFDF13B9B}" srcOrd="0" destOrd="0" presId="urn:microsoft.com/office/officeart/2005/8/layout/hierarchy3"/>
    <dgm:cxn modelId="{8AAF5E8F-BC2D-4511-B1EF-A6AE1CF36F70}" type="presOf" srcId="{6DCC4998-D29C-4268-9EA5-1D513D38D27D}" destId="{BC5DC7A2-2E12-4A10-A096-DAC56C68A86F}" srcOrd="0" destOrd="0" presId="urn:microsoft.com/office/officeart/2005/8/layout/hierarchy3"/>
    <dgm:cxn modelId="{569091C4-F7F8-454B-B4C0-9CC61B22C1CF}" srcId="{07B575EF-82A4-4E6B-B28D-8A8DD3B93CB6}" destId="{A3A0F70F-9FD7-418E-91C6-38937E6518BB}" srcOrd="2" destOrd="0" parTransId="{42EB4680-A155-4EC8-920B-1DBBE93FFF01}" sibTransId="{57BC4681-B332-4637-8969-6F5707DC1890}"/>
    <dgm:cxn modelId="{E63DC251-D998-45A3-9905-9349B5E9C420}" type="presOf" srcId="{3FDD4D19-B579-4556-AD96-0DB9ABB148CF}" destId="{4BE37B32-5FE3-49A6-A1E9-6030DF58AE6C}" srcOrd="0" destOrd="0" presId="urn:microsoft.com/office/officeart/2005/8/layout/hierarchy3"/>
    <dgm:cxn modelId="{6E1B7A61-BDE2-4732-83CF-DB4033F5FB96}" srcId="{AAA2C486-9605-42AF-BAAF-43E2322C4DAB}" destId="{A5E492E0-C783-44F5-832D-291FF25D046B}" srcOrd="1" destOrd="0" parTransId="{CD252DA7-75AD-4D79-BC20-F6F4868B5EDF}" sibTransId="{B9C3AFDE-C2D3-4644-988F-E71A22EEED84}"/>
    <dgm:cxn modelId="{F727DBB4-5566-4277-B38D-8DD99E50CD08}" type="presOf" srcId="{AAA2C486-9605-42AF-BAAF-43E2322C4DAB}" destId="{C559CD94-2E1A-451C-A7DD-B859C0CA34F1}" srcOrd="1" destOrd="0" presId="urn:microsoft.com/office/officeart/2005/8/layout/hierarchy3"/>
    <dgm:cxn modelId="{07B9AAB7-D6F1-4C66-9056-568292F31958}" srcId="{CBCEF09D-DD67-4231-B61D-4D35FB31ADE6}" destId="{E5251FB1-A00B-44B1-B17E-4200A44B0BFA}" srcOrd="1" destOrd="0" parTransId="{6324CF73-2ECB-4946-B2B8-8F98F3D6279C}" sibTransId="{FD109BE8-D860-4FF2-8C7B-41ECAFB0B459}"/>
    <dgm:cxn modelId="{8289C69D-EAEA-4A10-BD1C-325CFE155107}" type="presOf" srcId="{F671755B-387A-42C6-8636-F24E0CB7A1C2}" destId="{D176FCB5-7BC9-421D-90D0-C7DDE7DF07CE}" srcOrd="0" destOrd="0" presId="urn:microsoft.com/office/officeart/2005/8/layout/hierarchy3"/>
    <dgm:cxn modelId="{804F4F1A-4928-41AC-831F-564DB3A07771}" srcId="{CBCEF09D-DD67-4231-B61D-4D35FB31ADE6}" destId="{98D7A7E3-EC9F-4185-8E3F-2262461F5899}" srcOrd="0" destOrd="0" parTransId="{F113D1D5-F09B-4B34-AE7C-615DA9BA57FF}" sibTransId="{6054A403-CF3D-4A82-9604-93787EC6DDFC}"/>
    <dgm:cxn modelId="{B0E7816E-10E6-437E-9385-B990A9C5B96B}" srcId="{A3A0F70F-9FD7-418E-91C6-38937E6518BB}" destId="{1E2C351A-2E9A-4BB3-8012-7A07A2E1DFC9}" srcOrd="0" destOrd="0" parTransId="{EC06BC2C-6C9F-4579-9BC5-711C9D380CD1}" sibTransId="{80A14F8D-9288-4335-9D6B-9A17BCA5558C}"/>
    <dgm:cxn modelId="{5DC7788A-7BA9-42F9-BBF2-9411A051AB36}" type="presOf" srcId="{1C8E67B1-97C4-4B4D-8D97-C432092E9CF2}" destId="{203DFE51-49B9-481C-85C2-6DC9A9BE5495}" srcOrd="1" destOrd="0" presId="urn:microsoft.com/office/officeart/2005/8/layout/hierarchy3"/>
    <dgm:cxn modelId="{55AC37F5-ACFC-4045-8453-336044372A8D}" type="presOf" srcId="{A3A0F70F-9FD7-418E-91C6-38937E6518BB}" destId="{D3825E65-116A-4AA9-BC81-14614EF47523}" srcOrd="1" destOrd="0" presId="urn:microsoft.com/office/officeart/2005/8/layout/hierarchy3"/>
    <dgm:cxn modelId="{E44C30CB-2876-4B80-A915-B30F3D9AD168}" type="presOf" srcId="{A3A0F70F-9FD7-418E-91C6-38937E6518BB}" destId="{C49E5B96-09A7-4479-8AB7-D1187CB1342D}" srcOrd="0" destOrd="0" presId="urn:microsoft.com/office/officeart/2005/8/layout/hierarchy3"/>
    <dgm:cxn modelId="{0697E8A3-3428-4F7E-8CAA-36887F5DB133}" srcId="{A3A0F70F-9FD7-418E-91C6-38937E6518BB}" destId="{D9601018-96FA-4582-83D7-91CED29D96C3}" srcOrd="1" destOrd="0" parTransId="{6DCC4998-D29C-4268-9EA5-1D513D38D27D}" sibTransId="{D5DDF531-6A51-417D-B1BA-DEF15A2519BF}"/>
    <dgm:cxn modelId="{E58F71A2-E868-46CB-84AA-9A7174093D69}" type="presOf" srcId="{07B575EF-82A4-4E6B-B28D-8A8DD3B93CB6}" destId="{2DCD4039-7657-4BA8-80F0-E49A6F68A439}" srcOrd="0" destOrd="0" presId="urn:microsoft.com/office/officeart/2005/8/layout/hierarchy3"/>
    <dgm:cxn modelId="{BA4BEA50-B4DC-4BE0-A6AB-B34F71AFEAAC}" type="presOf" srcId="{D9601018-96FA-4582-83D7-91CED29D96C3}" destId="{F6D1ADF7-2D01-49F9-8F72-1B7DC1260119}" srcOrd="0" destOrd="0" presId="urn:microsoft.com/office/officeart/2005/8/layout/hierarchy3"/>
    <dgm:cxn modelId="{3AFDE631-64B1-420D-B973-594E4AC719CB}" type="presOf" srcId="{CBCEF09D-DD67-4231-B61D-4D35FB31ADE6}" destId="{EE35F9A4-0AE2-4B33-A90B-D4FBD8923A16}" srcOrd="0" destOrd="0" presId="urn:microsoft.com/office/officeart/2005/8/layout/hierarchy3"/>
    <dgm:cxn modelId="{F39A9EBF-A9C8-437F-B1A2-FCB0DA4BAC86}" type="presOf" srcId="{A5E492E0-C783-44F5-832D-291FF25D046B}" destId="{5E688F6A-8D52-4874-A26F-62DF79706D5B}" srcOrd="0" destOrd="0" presId="urn:microsoft.com/office/officeart/2005/8/layout/hierarchy3"/>
    <dgm:cxn modelId="{B260965A-4130-48FD-A619-41B2E5869348}" srcId="{07B575EF-82A4-4E6B-B28D-8A8DD3B93CB6}" destId="{AAA2C486-9605-42AF-BAAF-43E2322C4DAB}" srcOrd="1" destOrd="0" parTransId="{809A8C61-8A67-402C-A29D-CCECAE159729}" sibTransId="{8F0EFFA8-060C-4719-987B-C2FE5B5DAF2F}"/>
    <dgm:cxn modelId="{363939F6-75A8-477D-92F8-1E93062A6068}" type="presOf" srcId="{1C8E67B1-97C4-4B4D-8D97-C432092E9CF2}" destId="{4746D1C4-6BCC-4C1C-9E31-741FADE6416F}" srcOrd="0" destOrd="0" presId="urn:microsoft.com/office/officeart/2005/8/layout/hierarchy3"/>
    <dgm:cxn modelId="{EB67F478-5690-4415-AF7E-90FF9171A6AA}" srcId="{07B575EF-82A4-4E6B-B28D-8A8DD3B93CB6}" destId="{CBCEF09D-DD67-4231-B61D-4D35FB31ADE6}" srcOrd="0" destOrd="0" parTransId="{1058C481-4D1F-45A2-8F36-45ADD7F01719}" sibTransId="{B88EAD0E-0A2D-4EC2-A2AC-C83CC9F4D31A}"/>
    <dgm:cxn modelId="{EA884656-85DA-49D3-AD9E-562E3F923F74}" type="presOf" srcId="{1E2C351A-2E9A-4BB3-8012-7A07A2E1DFC9}" destId="{F624D20B-E643-4CA3-B2F4-B52500A267A4}" srcOrd="0" destOrd="0" presId="urn:microsoft.com/office/officeart/2005/8/layout/hierarchy3"/>
    <dgm:cxn modelId="{95165DE8-602C-4862-BD90-6659D2671C4C}" type="presOf" srcId="{6324CF73-2ECB-4946-B2B8-8F98F3D6279C}" destId="{988A8EF1-8B3B-4691-BFDD-A16F977BC490}" srcOrd="0" destOrd="0" presId="urn:microsoft.com/office/officeart/2005/8/layout/hierarchy3"/>
    <dgm:cxn modelId="{F7A6BC40-91EE-4E1B-922B-1D0A389F6760}" type="presOf" srcId="{5CBDDA62-8E81-47E1-92F5-5E4E688DF906}" destId="{A8C50610-37E7-4BF8-AF9B-27611BB8F4D4}" srcOrd="0" destOrd="0" presId="urn:microsoft.com/office/officeart/2005/8/layout/hierarchy3"/>
    <dgm:cxn modelId="{4F2E9BD1-718B-41B1-B4D8-D5DA600FC55C}" type="presOf" srcId="{84C83243-498C-46E2-BE24-9BEB995EB211}" destId="{70CFFC8A-B23A-493E-85C0-E9F646C73DB3}" srcOrd="0" destOrd="0" presId="urn:microsoft.com/office/officeart/2005/8/layout/hierarchy3"/>
    <dgm:cxn modelId="{99CA859C-019D-4ECF-9C38-DBF919E01F06}" srcId="{A3A0F70F-9FD7-418E-91C6-38937E6518BB}" destId="{F671755B-387A-42C6-8636-F24E0CB7A1C2}" srcOrd="2" destOrd="0" parTransId="{5CBDDA62-8E81-47E1-92F5-5E4E688DF906}" sibTransId="{9E30709F-A8FF-400B-809F-F158734C6D16}"/>
    <dgm:cxn modelId="{97BA6DA2-3806-4342-A270-E70E32C6F6A2}" type="presOf" srcId="{CBCEF09D-DD67-4231-B61D-4D35FB31ADE6}" destId="{26813DE0-3879-4B4D-A9AF-8A9E9CD4EB84}" srcOrd="1" destOrd="0" presId="urn:microsoft.com/office/officeart/2005/8/layout/hierarchy3"/>
    <dgm:cxn modelId="{A2FAB685-474A-4FD9-B227-BC47729B5EA2}" type="presOf" srcId="{CED16996-63CB-43D1-8EC0-C5E03833CDD9}" destId="{1CD16210-A94A-4C67-9859-5EAD186F136A}" srcOrd="0" destOrd="0" presId="urn:microsoft.com/office/officeart/2005/8/layout/hierarchy3"/>
    <dgm:cxn modelId="{3CB22577-DE2E-417A-8423-EDD56CDCAE67}" type="presOf" srcId="{F113D1D5-F09B-4B34-AE7C-615DA9BA57FF}" destId="{A07CEA11-C036-437E-8E56-D9D249925CC2}" srcOrd="0" destOrd="0" presId="urn:microsoft.com/office/officeart/2005/8/layout/hierarchy3"/>
    <dgm:cxn modelId="{A6886129-B6B9-4F2B-AA83-2F523D4F2181}" srcId="{CBCEF09D-DD67-4231-B61D-4D35FB31ADE6}" destId="{3FDD4D19-B579-4556-AD96-0DB9ABB148CF}" srcOrd="2" destOrd="0" parTransId="{84C83243-498C-46E2-BE24-9BEB995EB211}" sibTransId="{9BA4E845-72A2-40E2-810A-33C7517E87F1}"/>
    <dgm:cxn modelId="{BCBB2AE6-222D-441A-A133-41713AD8A3AD}" type="presOf" srcId="{CD252DA7-75AD-4D79-BC20-F6F4868B5EDF}" destId="{69371333-251A-492B-BAC1-B2207ACD26CB}" srcOrd="0" destOrd="0" presId="urn:microsoft.com/office/officeart/2005/8/layout/hierarchy3"/>
    <dgm:cxn modelId="{50C6CA9A-36B1-49D9-95DA-147C5EF1BD19}" type="presOf" srcId="{AAA2C486-9605-42AF-BAAF-43E2322C4DAB}" destId="{9DE5261D-F40C-49DF-9874-016E7B258263}" srcOrd="0" destOrd="0" presId="urn:microsoft.com/office/officeart/2005/8/layout/hierarchy3"/>
    <dgm:cxn modelId="{84AFBB79-BF94-4C6C-8394-D9F1F7DB89FE}" srcId="{AAA2C486-9605-42AF-BAAF-43E2322C4DAB}" destId="{CED16996-63CB-43D1-8EC0-C5E03833CDD9}" srcOrd="0" destOrd="0" parTransId="{7A2CCCCC-27A2-4776-B21F-028C7DF0821A}" sibTransId="{ACA71D3B-9AF8-4110-9C78-F60A1648333F}"/>
    <dgm:cxn modelId="{CAF52872-180C-49B2-8B98-8E946418C82E}" type="presOf" srcId="{98D7A7E3-EC9F-4185-8E3F-2262461F5899}" destId="{07695A3F-B14C-4233-967E-65B75463A0B5}" srcOrd="0" destOrd="0" presId="urn:microsoft.com/office/officeart/2005/8/layout/hierarchy3"/>
    <dgm:cxn modelId="{9BFB8FDC-FCF3-4619-8AE7-251805E3E955}" type="presOf" srcId="{EC06BC2C-6C9F-4579-9BC5-711C9D380CD1}" destId="{021EF562-12C9-4440-92A9-3026BB889120}" srcOrd="0" destOrd="0" presId="urn:microsoft.com/office/officeart/2005/8/layout/hierarchy3"/>
    <dgm:cxn modelId="{5BA5E747-3DDE-462F-940D-221C602FC4F0}" type="presOf" srcId="{E5251FB1-A00B-44B1-B17E-4200A44B0BFA}" destId="{641FE73B-078F-4D41-ABAC-D42657F44879}" srcOrd="0" destOrd="0" presId="urn:microsoft.com/office/officeart/2005/8/layout/hierarchy3"/>
    <dgm:cxn modelId="{815DF893-1BCD-4B87-B1D2-E6F73B68322C}" srcId="{07B575EF-82A4-4E6B-B28D-8A8DD3B93CB6}" destId="{1C8E67B1-97C4-4B4D-8D97-C432092E9CF2}" srcOrd="3" destOrd="0" parTransId="{042943B7-1D42-49A3-940C-23D29905F746}" sibTransId="{87B1C772-7F3D-4C7B-920C-0D1ACC60BB6D}"/>
    <dgm:cxn modelId="{E2AF50D5-4052-4E22-B6A3-57FEF356DFCC}" type="presParOf" srcId="{2DCD4039-7657-4BA8-80F0-E49A6F68A439}" destId="{110DB373-6284-4599-A5C3-9EB498310723}" srcOrd="0" destOrd="0" presId="urn:microsoft.com/office/officeart/2005/8/layout/hierarchy3"/>
    <dgm:cxn modelId="{86D5C034-A303-4AF1-86C3-45A814568158}" type="presParOf" srcId="{110DB373-6284-4599-A5C3-9EB498310723}" destId="{ADDD9552-8E52-4965-BE99-F3FAE31AC54C}" srcOrd="0" destOrd="0" presId="urn:microsoft.com/office/officeart/2005/8/layout/hierarchy3"/>
    <dgm:cxn modelId="{474877E8-E8C2-4B63-A31A-337F9E689A82}" type="presParOf" srcId="{ADDD9552-8E52-4965-BE99-F3FAE31AC54C}" destId="{EE35F9A4-0AE2-4B33-A90B-D4FBD8923A16}" srcOrd="0" destOrd="0" presId="urn:microsoft.com/office/officeart/2005/8/layout/hierarchy3"/>
    <dgm:cxn modelId="{7A6C5A60-F9DD-4FD7-9C7E-94A6C4E1CD2B}" type="presParOf" srcId="{ADDD9552-8E52-4965-BE99-F3FAE31AC54C}" destId="{26813DE0-3879-4B4D-A9AF-8A9E9CD4EB84}" srcOrd="1" destOrd="0" presId="urn:microsoft.com/office/officeart/2005/8/layout/hierarchy3"/>
    <dgm:cxn modelId="{13241862-592D-45E6-A26C-9C08D4950894}" type="presParOf" srcId="{110DB373-6284-4599-A5C3-9EB498310723}" destId="{9E5C13D5-2634-45A4-A188-A17D4906EC00}" srcOrd="1" destOrd="0" presId="urn:microsoft.com/office/officeart/2005/8/layout/hierarchy3"/>
    <dgm:cxn modelId="{70EB2A3C-453A-4663-A609-81F37F6341D6}" type="presParOf" srcId="{9E5C13D5-2634-45A4-A188-A17D4906EC00}" destId="{A07CEA11-C036-437E-8E56-D9D249925CC2}" srcOrd="0" destOrd="0" presId="urn:microsoft.com/office/officeart/2005/8/layout/hierarchy3"/>
    <dgm:cxn modelId="{F6034D95-37C8-48C1-B064-7289B2876F64}" type="presParOf" srcId="{9E5C13D5-2634-45A4-A188-A17D4906EC00}" destId="{07695A3F-B14C-4233-967E-65B75463A0B5}" srcOrd="1" destOrd="0" presId="urn:microsoft.com/office/officeart/2005/8/layout/hierarchy3"/>
    <dgm:cxn modelId="{6F00D9CA-E380-46F6-A3C1-20E9A808E6CD}" type="presParOf" srcId="{9E5C13D5-2634-45A4-A188-A17D4906EC00}" destId="{988A8EF1-8B3B-4691-BFDD-A16F977BC490}" srcOrd="2" destOrd="0" presId="urn:microsoft.com/office/officeart/2005/8/layout/hierarchy3"/>
    <dgm:cxn modelId="{EE4A5DE3-A5D5-4307-969A-B13A4BC973B3}" type="presParOf" srcId="{9E5C13D5-2634-45A4-A188-A17D4906EC00}" destId="{641FE73B-078F-4D41-ABAC-D42657F44879}" srcOrd="3" destOrd="0" presId="urn:microsoft.com/office/officeart/2005/8/layout/hierarchy3"/>
    <dgm:cxn modelId="{D6E5F5E7-E0EE-4C6C-A9C5-2FD2FBB08C87}" type="presParOf" srcId="{9E5C13D5-2634-45A4-A188-A17D4906EC00}" destId="{70CFFC8A-B23A-493E-85C0-E9F646C73DB3}" srcOrd="4" destOrd="0" presId="urn:microsoft.com/office/officeart/2005/8/layout/hierarchy3"/>
    <dgm:cxn modelId="{11004400-6795-4519-9CBB-FF56A6B19FBA}" type="presParOf" srcId="{9E5C13D5-2634-45A4-A188-A17D4906EC00}" destId="{4BE37B32-5FE3-49A6-A1E9-6030DF58AE6C}" srcOrd="5" destOrd="0" presId="urn:microsoft.com/office/officeart/2005/8/layout/hierarchy3"/>
    <dgm:cxn modelId="{A33F91AF-99C5-4A00-94C6-2B1FD84E0ED4}" type="presParOf" srcId="{2DCD4039-7657-4BA8-80F0-E49A6F68A439}" destId="{612FF6C5-0C61-40FA-A2C9-83E95313BE41}" srcOrd="1" destOrd="0" presId="urn:microsoft.com/office/officeart/2005/8/layout/hierarchy3"/>
    <dgm:cxn modelId="{74B437CF-0AFC-41D2-845C-8033071734A9}" type="presParOf" srcId="{612FF6C5-0C61-40FA-A2C9-83E95313BE41}" destId="{94E0ED0B-13EF-4CD0-A87A-6B0E8A0CF951}" srcOrd="0" destOrd="0" presId="urn:microsoft.com/office/officeart/2005/8/layout/hierarchy3"/>
    <dgm:cxn modelId="{0B28B996-C697-4CBC-8076-B21901B3F1FF}" type="presParOf" srcId="{94E0ED0B-13EF-4CD0-A87A-6B0E8A0CF951}" destId="{9DE5261D-F40C-49DF-9874-016E7B258263}" srcOrd="0" destOrd="0" presId="urn:microsoft.com/office/officeart/2005/8/layout/hierarchy3"/>
    <dgm:cxn modelId="{D0AF7E72-BF1C-426A-9A6A-244E83A9270D}" type="presParOf" srcId="{94E0ED0B-13EF-4CD0-A87A-6B0E8A0CF951}" destId="{C559CD94-2E1A-451C-A7DD-B859C0CA34F1}" srcOrd="1" destOrd="0" presId="urn:microsoft.com/office/officeart/2005/8/layout/hierarchy3"/>
    <dgm:cxn modelId="{52C9C4BA-829D-48E1-B31E-061E843E7D8F}" type="presParOf" srcId="{612FF6C5-0C61-40FA-A2C9-83E95313BE41}" destId="{DBC67C6D-6A33-4554-BC16-BB0B32114E2A}" srcOrd="1" destOrd="0" presId="urn:microsoft.com/office/officeart/2005/8/layout/hierarchy3"/>
    <dgm:cxn modelId="{3DB0B6B4-0346-48F9-BF89-E03B4F4A5F6B}" type="presParOf" srcId="{DBC67C6D-6A33-4554-BC16-BB0B32114E2A}" destId="{9C78DC3B-9BB0-470C-862B-429DFDF13B9B}" srcOrd="0" destOrd="0" presId="urn:microsoft.com/office/officeart/2005/8/layout/hierarchy3"/>
    <dgm:cxn modelId="{9159250F-E519-4E60-8308-76F439BA535E}" type="presParOf" srcId="{DBC67C6D-6A33-4554-BC16-BB0B32114E2A}" destId="{1CD16210-A94A-4C67-9859-5EAD186F136A}" srcOrd="1" destOrd="0" presId="urn:microsoft.com/office/officeart/2005/8/layout/hierarchy3"/>
    <dgm:cxn modelId="{1B308116-8D4B-432F-BCC1-55994056E4D7}" type="presParOf" srcId="{DBC67C6D-6A33-4554-BC16-BB0B32114E2A}" destId="{69371333-251A-492B-BAC1-B2207ACD26CB}" srcOrd="2" destOrd="0" presId="urn:microsoft.com/office/officeart/2005/8/layout/hierarchy3"/>
    <dgm:cxn modelId="{3A3C9615-868C-42AF-B541-E2D89AB1B928}" type="presParOf" srcId="{DBC67C6D-6A33-4554-BC16-BB0B32114E2A}" destId="{5E688F6A-8D52-4874-A26F-62DF79706D5B}" srcOrd="3" destOrd="0" presId="urn:microsoft.com/office/officeart/2005/8/layout/hierarchy3"/>
    <dgm:cxn modelId="{02915242-5647-4E65-83D7-B064860B7B5E}" type="presParOf" srcId="{2DCD4039-7657-4BA8-80F0-E49A6F68A439}" destId="{A1AFE766-B501-4258-9810-2E4D4648BB27}" srcOrd="2" destOrd="0" presId="urn:microsoft.com/office/officeart/2005/8/layout/hierarchy3"/>
    <dgm:cxn modelId="{53EFB5D1-60AE-4761-AEE4-9E63B82CABBB}" type="presParOf" srcId="{A1AFE766-B501-4258-9810-2E4D4648BB27}" destId="{AF0C9002-7CB3-4C2F-9462-2563137D230B}" srcOrd="0" destOrd="0" presId="urn:microsoft.com/office/officeart/2005/8/layout/hierarchy3"/>
    <dgm:cxn modelId="{7E1B3855-CDC7-4953-819A-DE4ECC328CD7}" type="presParOf" srcId="{AF0C9002-7CB3-4C2F-9462-2563137D230B}" destId="{C49E5B96-09A7-4479-8AB7-D1187CB1342D}" srcOrd="0" destOrd="0" presId="urn:microsoft.com/office/officeart/2005/8/layout/hierarchy3"/>
    <dgm:cxn modelId="{AEDD2CF5-9398-4D04-9CDC-003AC7256AD3}" type="presParOf" srcId="{AF0C9002-7CB3-4C2F-9462-2563137D230B}" destId="{D3825E65-116A-4AA9-BC81-14614EF47523}" srcOrd="1" destOrd="0" presId="urn:microsoft.com/office/officeart/2005/8/layout/hierarchy3"/>
    <dgm:cxn modelId="{35A70DA4-99D8-4DD3-B0B9-6A1D7D5C91C1}" type="presParOf" srcId="{A1AFE766-B501-4258-9810-2E4D4648BB27}" destId="{E964C28F-602A-4692-8BE2-096219F236FE}" srcOrd="1" destOrd="0" presId="urn:microsoft.com/office/officeart/2005/8/layout/hierarchy3"/>
    <dgm:cxn modelId="{8243BF9E-5F06-4D7A-A796-703F0217D94A}" type="presParOf" srcId="{E964C28F-602A-4692-8BE2-096219F236FE}" destId="{021EF562-12C9-4440-92A9-3026BB889120}" srcOrd="0" destOrd="0" presId="urn:microsoft.com/office/officeart/2005/8/layout/hierarchy3"/>
    <dgm:cxn modelId="{2123E8C5-2151-4375-8364-4DC735887504}" type="presParOf" srcId="{E964C28F-602A-4692-8BE2-096219F236FE}" destId="{F624D20B-E643-4CA3-B2F4-B52500A267A4}" srcOrd="1" destOrd="0" presId="urn:microsoft.com/office/officeart/2005/8/layout/hierarchy3"/>
    <dgm:cxn modelId="{0D971EC2-9D51-4AE3-872E-2DCB08C56409}" type="presParOf" srcId="{E964C28F-602A-4692-8BE2-096219F236FE}" destId="{BC5DC7A2-2E12-4A10-A096-DAC56C68A86F}" srcOrd="2" destOrd="0" presId="urn:microsoft.com/office/officeart/2005/8/layout/hierarchy3"/>
    <dgm:cxn modelId="{F143AF2B-7D2E-43C2-A8D3-CDDB8CD647B4}" type="presParOf" srcId="{E964C28F-602A-4692-8BE2-096219F236FE}" destId="{F6D1ADF7-2D01-49F9-8F72-1B7DC1260119}" srcOrd="3" destOrd="0" presId="urn:microsoft.com/office/officeart/2005/8/layout/hierarchy3"/>
    <dgm:cxn modelId="{DA7912A4-B017-452A-AC6D-645943B69327}" type="presParOf" srcId="{E964C28F-602A-4692-8BE2-096219F236FE}" destId="{A8C50610-37E7-4BF8-AF9B-27611BB8F4D4}" srcOrd="4" destOrd="0" presId="urn:microsoft.com/office/officeart/2005/8/layout/hierarchy3"/>
    <dgm:cxn modelId="{2B4A62FB-28B6-4649-8292-59C5C2D0C614}" type="presParOf" srcId="{E964C28F-602A-4692-8BE2-096219F236FE}" destId="{D176FCB5-7BC9-421D-90D0-C7DDE7DF07CE}" srcOrd="5" destOrd="0" presId="urn:microsoft.com/office/officeart/2005/8/layout/hierarchy3"/>
    <dgm:cxn modelId="{584A4C46-F18E-4827-8282-434F58259EAF}" type="presParOf" srcId="{2DCD4039-7657-4BA8-80F0-E49A6F68A439}" destId="{3B9B8E39-3441-43C8-90F7-167CC421CE03}" srcOrd="3" destOrd="0" presId="urn:microsoft.com/office/officeart/2005/8/layout/hierarchy3"/>
    <dgm:cxn modelId="{BAB360F1-2470-48D0-A489-98B7CE91E130}" type="presParOf" srcId="{3B9B8E39-3441-43C8-90F7-167CC421CE03}" destId="{9B3513AB-E683-4885-B81D-597FA8559320}" srcOrd="0" destOrd="0" presId="urn:microsoft.com/office/officeart/2005/8/layout/hierarchy3"/>
    <dgm:cxn modelId="{5B3E2624-0E2A-4158-BAEF-8A656683A82B}" type="presParOf" srcId="{9B3513AB-E683-4885-B81D-597FA8559320}" destId="{4746D1C4-6BCC-4C1C-9E31-741FADE6416F}" srcOrd="0" destOrd="0" presId="urn:microsoft.com/office/officeart/2005/8/layout/hierarchy3"/>
    <dgm:cxn modelId="{7350C6A1-EC15-40DA-8214-B9F3028A396C}" type="presParOf" srcId="{9B3513AB-E683-4885-B81D-597FA8559320}" destId="{203DFE51-49B9-481C-85C2-6DC9A9BE5495}" srcOrd="1" destOrd="0" presId="urn:microsoft.com/office/officeart/2005/8/layout/hierarchy3"/>
    <dgm:cxn modelId="{684D2A7F-136E-4755-8A75-8D6D91180162}" type="presParOf" srcId="{3B9B8E39-3441-43C8-90F7-167CC421CE03}" destId="{FD3AFFE4-4F59-473A-9891-4EF9693B434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3FD4A-7B31-405A-A7CD-D781CA62F1E0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8EC01CC-EB53-4619-9A29-6E75BBF44FC6}">
      <dgm:prSet phldrT="[Metin]" custT="1"/>
      <dgm:spPr/>
      <dgm:t>
        <a:bodyPr/>
        <a:lstStyle/>
        <a:p>
          <a:r>
            <a:rPr lang="tr-TR" sz="2000" dirty="0" smtClean="0"/>
            <a:t>YABANCI OKULLAR</a:t>
          </a:r>
          <a:endParaRPr lang="tr-TR" sz="2000" dirty="0"/>
        </a:p>
      </dgm:t>
    </dgm:pt>
    <dgm:pt modelId="{9FC70EB9-FABE-42F6-AC4F-B6A044BEFC46}" type="parTrans" cxnId="{31154992-29DA-4229-BB08-69001FE417A0}">
      <dgm:prSet/>
      <dgm:spPr/>
      <dgm:t>
        <a:bodyPr/>
        <a:lstStyle/>
        <a:p>
          <a:endParaRPr lang="tr-TR"/>
        </a:p>
      </dgm:t>
    </dgm:pt>
    <dgm:pt modelId="{36758E18-5C69-4ED8-BF9C-A40B2FE356C2}" type="sibTrans" cxnId="{31154992-29DA-4229-BB08-69001FE417A0}">
      <dgm:prSet/>
      <dgm:spPr/>
      <dgm:t>
        <a:bodyPr/>
        <a:lstStyle/>
        <a:p>
          <a:endParaRPr lang="tr-TR"/>
        </a:p>
      </dgm:t>
    </dgm:pt>
    <dgm:pt modelId="{FFD17F4B-5E20-4613-9E84-16675FF6333D}">
      <dgm:prSet phldrT="[Metin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Yabancılar tarafından Osmanlı Devleti döneminde açılmış özel okullardır. </a:t>
          </a:r>
          <a:endParaRPr lang="tr-TR" sz="1200" dirty="0"/>
        </a:p>
      </dgm:t>
    </dgm:pt>
    <dgm:pt modelId="{9D03CF06-D757-4AFB-B0AF-6744C48BE92F}" type="parTrans" cxnId="{DB3D9ABC-5224-4423-94B8-8EC387A378B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ACF9D3AF-F18C-4F9E-B6CB-606136CA9479}" type="sibTrans" cxnId="{DB3D9ABC-5224-4423-94B8-8EC387A378B2}">
      <dgm:prSet/>
      <dgm:spPr/>
      <dgm:t>
        <a:bodyPr/>
        <a:lstStyle/>
        <a:p>
          <a:endParaRPr lang="tr-TR"/>
        </a:p>
      </dgm:t>
    </dgm:pt>
    <dgm:pt modelId="{5777B86A-755C-494C-B317-C39425D0118D}">
      <dgm:prSet phldrT="[Metin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5580 sayılı Kanun kapsamında yeni yabancı okul açılması mümkün değildir. </a:t>
          </a:r>
          <a:endParaRPr lang="tr-TR" sz="1200" dirty="0"/>
        </a:p>
      </dgm:t>
    </dgm:pt>
    <dgm:pt modelId="{9545C887-1DB1-4846-B740-D1D9499D1A74}" type="parTrans" cxnId="{3253FA89-4E73-403A-9AF7-708955C60F8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5E71CA48-CCA8-4406-ABF1-07F4675C828D}" type="sibTrans" cxnId="{3253FA89-4E73-403A-9AF7-708955C60F83}">
      <dgm:prSet/>
      <dgm:spPr/>
      <dgm:t>
        <a:bodyPr/>
        <a:lstStyle/>
        <a:p>
          <a:endParaRPr lang="tr-TR"/>
        </a:p>
      </dgm:t>
    </dgm:pt>
    <dgm:pt modelId="{83F1B7EB-42AF-4E8E-840B-EA7C81E1DA1C}" type="pres">
      <dgm:prSet presAssocID="{5BD3FD4A-7B31-405A-A7CD-D781CA62F1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93325E6-3DF2-4DDA-884E-81FB10F8A4C2}" type="pres">
      <dgm:prSet presAssocID="{48EC01CC-EB53-4619-9A29-6E75BBF44FC6}" presName="root" presStyleCnt="0"/>
      <dgm:spPr/>
    </dgm:pt>
    <dgm:pt modelId="{6450E93B-CACC-4D9A-AE86-5381039082D4}" type="pres">
      <dgm:prSet presAssocID="{48EC01CC-EB53-4619-9A29-6E75BBF44FC6}" presName="rootComposite" presStyleCnt="0"/>
      <dgm:spPr/>
    </dgm:pt>
    <dgm:pt modelId="{9FB63857-7B9F-4252-B616-E13BF889B3B0}" type="pres">
      <dgm:prSet presAssocID="{48EC01CC-EB53-4619-9A29-6E75BBF44FC6}" presName="rootText" presStyleLbl="node1" presStyleIdx="0" presStyleCnt="1" custScaleY="100476" custLinFactNeighborY="-2991"/>
      <dgm:spPr/>
      <dgm:t>
        <a:bodyPr/>
        <a:lstStyle/>
        <a:p>
          <a:endParaRPr lang="tr-TR"/>
        </a:p>
      </dgm:t>
    </dgm:pt>
    <dgm:pt modelId="{46117615-05C7-4863-A484-CCC8C3749F6A}" type="pres">
      <dgm:prSet presAssocID="{48EC01CC-EB53-4619-9A29-6E75BBF44FC6}" presName="rootConnector" presStyleLbl="node1" presStyleIdx="0" presStyleCnt="1"/>
      <dgm:spPr/>
      <dgm:t>
        <a:bodyPr/>
        <a:lstStyle/>
        <a:p>
          <a:endParaRPr lang="tr-TR"/>
        </a:p>
      </dgm:t>
    </dgm:pt>
    <dgm:pt modelId="{97A47DFB-02D4-48A1-BD52-097B82E712DF}" type="pres">
      <dgm:prSet presAssocID="{48EC01CC-EB53-4619-9A29-6E75BBF44FC6}" presName="childShape" presStyleCnt="0"/>
      <dgm:spPr/>
    </dgm:pt>
    <dgm:pt modelId="{775F6958-71F7-49F2-8548-D7F1ABDF9650}" type="pres">
      <dgm:prSet presAssocID="{9D03CF06-D757-4AFB-B0AF-6744C48BE92F}" presName="Name13" presStyleLbl="parChTrans1D2" presStyleIdx="0" presStyleCnt="2"/>
      <dgm:spPr/>
      <dgm:t>
        <a:bodyPr/>
        <a:lstStyle/>
        <a:p>
          <a:endParaRPr lang="tr-TR"/>
        </a:p>
      </dgm:t>
    </dgm:pt>
    <dgm:pt modelId="{3C00C80C-A248-4EA3-BC21-EDFCD68A8394}" type="pres">
      <dgm:prSet presAssocID="{FFD17F4B-5E20-4613-9E84-16675FF6333D}" presName="childText" presStyleLbl="bgAcc1" presStyleIdx="0" presStyleCnt="2" custLinFactNeighborX="-677" custLinFactNeighborY="127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3540F3-B953-4B78-9138-8147EE20954F}" type="pres">
      <dgm:prSet presAssocID="{9545C887-1DB1-4846-B740-D1D9499D1A74}" presName="Name13" presStyleLbl="parChTrans1D2" presStyleIdx="1" presStyleCnt="2"/>
      <dgm:spPr/>
      <dgm:t>
        <a:bodyPr/>
        <a:lstStyle/>
        <a:p>
          <a:endParaRPr lang="tr-TR"/>
        </a:p>
      </dgm:t>
    </dgm:pt>
    <dgm:pt modelId="{F3F41950-DA02-4833-B3BF-E5EFC6699820}" type="pres">
      <dgm:prSet presAssocID="{5777B86A-755C-494C-B317-C39425D0118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8D129C-33E5-4342-AF4C-89E0C5B34E4D}" type="presOf" srcId="{9545C887-1DB1-4846-B740-D1D9499D1A74}" destId="{F83540F3-B953-4B78-9138-8147EE20954F}" srcOrd="0" destOrd="0" presId="urn:microsoft.com/office/officeart/2005/8/layout/hierarchy3"/>
    <dgm:cxn modelId="{8B9C4ADD-50F6-4205-A781-3BD6098AE483}" type="presOf" srcId="{48EC01CC-EB53-4619-9A29-6E75BBF44FC6}" destId="{46117615-05C7-4863-A484-CCC8C3749F6A}" srcOrd="1" destOrd="0" presId="urn:microsoft.com/office/officeart/2005/8/layout/hierarchy3"/>
    <dgm:cxn modelId="{31154992-29DA-4229-BB08-69001FE417A0}" srcId="{5BD3FD4A-7B31-405A-A7CD-D781CA62F1E0}" destId="{48EC01CC-EB53-4619-9A29-6E75BBF44FC6}" srcOrd="0" destOrd="0" parTransId="{9FC70EB9-FABE-42F6-AC4F-B6A044BEFC46}" sibTransId="{36758E18-5C69-4ED8-BF9C-A40B2FE356C2}"/>
    <dgm:cxn modelId="{CFA36E02-0993-4160-9DF6-38ADD170BFCC}" type="presOf" srcId="{48EC01CC-EB53-4619-9A29-6E75BBF44FC6}" destId="{9FB63857-7B9F-4252-B616-E13BF889B3B0}" srcOrd="0" destOrd="0" presId="urn:microsoft.com/office/officeart/2005/8/layout/hierarchy3"/>
    <dgm:cxn modelId="{196ADDCA-A47A-42B0-8216-291C6D37A6F8}" type="presOf" srcId="{5777B86A-755C-494C-B317-C39425D0118D}" destId="{F3F41950-DA02-4833-B3BF-E5EFC6699820}" srcOrd="0" destOrd="0" presId="urn:microsoft.com/office/officeart/2005/8/layout/hierarchy3"/>
    <dgm:cxn modelId="{9489146E-021F-4A9A-83CD-CE535F9DEBED}" type="presOf" srcId="{FFD17F4B-5E20-4613-9E84-16675FF6333D}" destId="{3C00C80C-A248-4EA3-BC21-EDFCD68A8394}" srcOrd="0" destOrd="0" presId="urn:microsoft.com/office/officeart/2005/8/layout/hierarchy3"/>
    <dgm:cxn modelId="{DB3D9ABC-5224-4423-94B8-8EC387A378B2}" srcId="{48EC01CC-EB53-4619-9A29-6E75BBF44FC6}" destId="{FFD17F4B-5E20-4613-9E84-16675FF6333D}" srcOrd="0" destOrd="0" parTransId="{9D03CF06-D757-4AFB-B0AF-6744C48BE92F}" sibTransId="{ACF9D3AF-F18C-4F9E-B6CB-606136CA9479}"/>
    <dgm:cxn modelId="{3253FA89-4E73-403A-9AF7-708955C60F83}" srcId="{48EC01CC-EB53-4619-9A29-6E75BBF44FC6}" destId="{5777B86A-755C-494C-B317-C39425D0118D}" srcOrd="1" destOrd="0" parTransId="{9545C887-1DB1-4846-B740-D1D9499D1A74}" sibTransId="{5E71CA48-CCA8-4406-ABF1-07F4675C828D}"/>
    <dgm:cxn modelId="{4F600941-BA13-4D36-BE76-814E2CC14F5B}" type="presOf" srcId="{5BD3FD4A-7B31-405A-A7CD-D781CA62F1E0}" destId="{83F1B7EB-42AF-4E8E-840B-EA7C81E1DA1C}" srcOrd="0" destOrd="0" presId="urn:microsoft.com/office/officeart/2005/8/layout/hierarchy3"/>
    <dgm:cxn modelId="{A9A9A009-062E-46E0-BB83-C51476C3133E}" type="presOf" srcId="{9D03CF06-D757-4AFB-B0AF-6744C48BE92F}" destId="{775F6958-71F7-49F2-8548-D7F1ABDF9650}" srcOrd="0" destOrd="0" presId="urn:microsoft.com/office/officeart/2005/8/layout/hierarchy3"/>
    <dgm:cxn modelId="{EAC689F1-F1B1-4316-9E6B-D2A3B8B0F7CE}" type="presParOf" srcId="{83F1B7EB-42AF-4E8E-840B-EA7C81E1DA1C}" destId="{693325E6-3DF2-4DDA-884E-81FB10F8A4C2}" srcOrd="0" destOrd="0" presId="urn:microsoft.com/office/officeart/2005/8/layout/hierarchy3"/>
    <dgm:cxn modelId="{601DA7A3-295D-4E13-8778-D845B2DCA3B8}" type="presParOf" srcId="{693325E6-3DF2-4DDA-884E-81FB10F8A4C2}" destId="{6450E93B-CACC-4D9A-AE86-5381039082D4}" srcOrd="0" destOrd="0" presId="urn:microsoft.com/office/officeart/2005/8/layout/hierarchy3"/>
    <dgm:cxn modelId="{F673DAC2-7614-43A4-A4D2-0934D254BCEA}" type="presParOf" srcId="{6450E93B-CACC-4D9A-AE86-5381039082D4}" destId="{9FB63857-7B9F-4252-B616-E13BF889B3B0}" srcOrd="0" destOrd="0" presId="urn:microsoft.com/office/officeart/2005/8/layout/hierarchy3"/>
    <dgm:cxn modelId="{8889DC2A-52F4-4708-8E96-C6D21675B083}" type="presParOf" srcId="{6450E93B-CACC-4D9A-AE86-5381039082D4}" destId="{46117615-05C7-4863-A484-CCC8C3749F6A}" srcOrd="1" destOrd="0" presId="urn:microsoft.com/office/officeart/2005/8/layout/hierarchy3"/>
    <dgm:cxn modelId="{D43C43F2-D1F7-4407-B846-30972F7C4976}" type="presParOf" srcId="{693325E6-3DF2-4DDA-884E-81FB10F8A4C2}" destId="{97A47DFB-02D4-48A1-BD52-097B82E712DF}" srcOrd="1" destOrd="0" presId="urn:microsoft.com/office/officeart/2005/8/layout/hierarchy3"/>
    <dgm:cxn modelId="{65A423B0-E7D1-407C-BF55-DACC218C65E0}" type="presParOf" srcId="{97A47DFB-02D4-48A1-BD52-097B82E712DF}" destId="{775F6958-71F7-49F2-8548-D7F1ABDF9650}" srcOrd="0" destOrd="0" presId="urn:microsoft.com/office/officeart/2005/8/layout/hierarchy3"/>
    <dgm:cxn modelId="{528428FB-3288-4BFA-B7E5-DA46EAECC37E}" type="presParOf" srcId="{97A47DFB-02D4-48A1-BD52-097B82E712DF}" destId="{3C00C80C-A248-4EA3-BC21-EDFCD68A8394}" srcOrd="1" destOrd="0" presId="urn:microsoft.com/office/officeart/2005/8/layout/hierarchy3"/>
    <dgm:cxn modelId="{88A43EDE-1A56-4D52-B493-753DB64D08D8}" type="presParOf" srcId="{97A47DFB-02D4-48A1-BD52-097B82E712DF}" destId="{F83540F3-B953-4B78-9138-8147EE20954F}" srcOrd="2" destOrd="0" presId="urn:microsoft.com/office/officeart/2005/8/layout/hierarchy3"/>
    <dgm:cxn modelId="{5B06DBBC-035F-434C-8C76-E8E2B7EDC462}" type="presParOf" srcId="{97A47DFB-02D4-48A1-BD52-097B82E712DF}" destId="{F3F41950-DA02-4833-B3BF-E5EFC66998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4A5019-BAFF-472C-AF70-E4AE7FB761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DC6DF3-DDB4-4756-9573-815244BC0A2D}">
      <dgm:prSet phldrT="[Metin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dirty="0" smtClean="0"/>
            <a:t>Kanun</a:t>
          </a:r>
          <a:endParaRPr lang="tr-TR" dirty="0"/>
        </a:p>
      </dgm:t>
    </dgm:pt>
    <dgm:pt modelId="{EB4FCBB8-6BB4-42A5-AD3E-9A90222677DF}" type="parTrans" cxnId="{41C5806D-1CF3-4B2B-B39B-1421886E02BC}">
      <dgm:prSet/>
      <dgm:spPr/>
      <dgm:t>
        <a:bodyPr/>
        <a:lstStyle/>
        <a:p>
          <a:endParaRPr lang="tr-TR"/>
        </a:p>
      </dgm:t>
    </dgm:pt>
    <dgm:pt modelId="{97852E1A-0FD3-466A-AE1E-19925FB6E19B}" type="sibTrans" cxnId="{41C5806D-1CF3-4B2B-B39B-1421886E02BC}">
      <dgm:prSet/>
      <dgm:spPr/>
      <dgm:t>
        <a:bodyPr/>
        <a:lstStyle/>
        <a:p>
          <a:endParaRPr lang="tr-TR"/>
        </a:p>
      </dgm:t>
    </dgm:pt>
    <dgm:pt modelId="{1DD4161C-3A3D-4C7C-B104-822C68505DF0}">
      <dgm:prSet phldrT="[Metin]"/>
      <dgm:spPr/>
      <dgm:t>
        <a:bodyPr/>
        <a:lstStyle/>
        <a:p>
          <a:r>
            <a:rPr lang="tr-TR" dirty="0" smtClean="0"/>
            <a:t>5580 Sayılı Özel Öğretim Kurumları Kanunu</a:t>
          </a:r>
          <a:endParaRPr lang="tr-TR" dirty="0"/>
        </a:p>
      </dgm:t>
    </dgm:pt>
    <dgm:pt modelId="{6CCF5ED6-ABD3-4B05-A481-54239F63951D}" type="parTrans" cxnId="{1C5DAE8A-521C-410F-A82B-27FB8494AB5A}">
      <dgm:prSet/>
      <dgm:spPr/>
      <dgm:t>
        <a:bodyPr/>
        <a:lstStyle/>
        <a:p>
          <a:endParaRPr lang="tr-TR"/>
        </a:p>
      </dgm:t>
    </dgm:pt>
    <dgm:pt modelId="{13DA6077-F014-4693-9366-E6C9B2E4936B}" type="sibTrans" cxnId="{1C5DAE8A-521C-410F-A82B-27FB8494AB5A}">
      <dgm:prSet/>
      <dgm:spPr/>
      <dgm:t>
        <a:bodyPr/>
        <a:lstStyle/>
        <a:p>
          <a:endParaRPr lang="tr-TR"/>
        </a:p>
      </dgm:t>
    </dgm:pt>
    <dgm:pt modelId="{1DE7C137-100C-4456-A7A2-106C619B7CD5}">
      <dgm:prSet phldrT="[Metin]"/>
      <dgm:spPr/>
      <dgm:t>
        <a:bodyPr/>
        <a:lstStyle/>
        <a:p>
          <a:r>
            <a:rPr lang="tr-TR" dirty="0" smtClean="0"/>
            <a:t>4250 Sayılı İspirto ve İspirtolu İçkiler İnhisarı Kanunu</a:t>
          </a:r>
          <a:endParaRPr lang="tr-TR" dirty="0"/>
        </a:p>
      </dgm:t>
    </dgm:pt>
    <dgm:pt modelId="{49AE5288-19E2-4447-9901-1941B992968C}" type="parTrans" cxnId="{5BE822AC-F957-4270-AEAA-47495E662EE1}">
      <dgm:prSet/>
      <dgm:spPr/>
      <dgm:t>
        <a:bodyPr/>
        <a:lstStyle/>
        <a:p>
          <a:endParaRPr lang="tr-TR"/>
        </a:p>
      </dgm:t>
    </dgm:pt>
    <dgm:pt modelId="{FB94DEA0-2F77-4826-B9C5-77FB6DD15F1F}" type="sibTrans" cxnId="{5BE822AC-F957-4270-AEAA-47495E662EE1}">
      <dgm:prSet/>
      <dgm:spPr/>
      <dgm:t>
        <a:bodyPr/>
        <a:lstStyle/>
        <a:p>
          <a:endParaRPr lang="tr-TR"/>
        </a:p>
      </dgm:t>
    </dgm:pt>
    <dgm:pt modelId="{42A67C12-04B0-4661-B685-F6F4A4D8F1ED}">
      <dgm:prSet phldrT="[Metin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dirty="0" smtClean="0"/>
            <a:t>Yönetmelik</a:t>
          </a:r>
          <a:endParaRPr lang="tr-TR" dirty="0"/>
        </a:p>
      </dgm:t>
    </dgm:pt>
    <dgm:pt modelId="{897C1654-0A54-4324-8568-57192E15DB78}" type="parTrans" cxnId="{180E3A8A-134B-4679-990A-414F4257C933}">
      <dgm:prSet/>
      <dgm:spPr/>
      <dgm:t>
        <a:bodyPr/>
        <a:lstStyle/>
        <a:p>
          <a:endParaRPr lang="tr-TR"/>
        </a:p>
      </dgm:t>
    </dgm:pt>
    <dgm:pt modelId="{AB7AD081-9F60-4F58-ABC8-D8BED3E515F5}" type="sibTrans" cxnId="{180E3A8A-134B-4679-990A-414F4257C933}">
      <dgm:prSet/>
      <dgm:spPr/>
      <dgm:t>
        <a:bodyPr/>
        <a:lstStyle/>
        <a:p>
          <a:endParaRPr lang="tr-TR"/>
        </a:p>
      </dgm:t>
    </dgm:pt>
    <dgm:pt modelId="{0659F134-F792-422E-A4FD-6CC4E14BF590}">
      <dgm:prSet phldrT="[Metin]"/>
      <dgm:spPr/>
      <dgm:t>
        <a:bodyPr/>
        <a:lstStyle/>
        <a:p>
          <a:r>
            <a:rPr lang="tr-TR" dirty="0" smtClean="0"/>
            <a:t>Özel Öğretim Kurumları Yönetmeliği</a:t>
          </a:r>
          <a:endParaRPr lang="tr-TR" dirty="0"/>
        </a:p>
      </dgm:t>
    </dgm:pt>
    <dgm:pt modelId="{7F2352B0-C19D-4567-86FB-E70E9760D97C}" type="parTrans" cxnId="{3F37CD2E-0B80-49BC-BA73-FE8B9766FF72}">
      <dgm:prSet/>
      <dgm:spPr/>
      <dgm:t>
        <a:bodyPr/>
        <a:lstStyle/>
        <a:p>
          <a:endParaRPr lang="tr-TR"/>
        </a:p>
      </dgm:t>
    </dgm:pt>
    <dgm:pt modelId="{749A3216-8FBD-42A9-9EC3-4A5ED860A847}" type="sibTrans" cxnId="{3F37CD2E-0B80-49BC-BA73-FE8B9766FF72}">
      <dgm:prSet/>
      <dgm:spPr/>
      <dgm:t>
        <a:bodyPr/>
        <a:lstStyle/>
        <a:p>
          <a:endParaRPr lang="tr-TR"/>
        </a:p>
      </dgm:t>
    </dgm:pt>
    <dgm:pt modelId="{1AF6C2C6-F021-4D9A-B906-BCA64C274FF0}">
      <dgm:prSet phldrT="[Metin]" phldr="1"/>
      <dgm:spPr/>
      <dgm:t>
        <a:bodyPr/>
        <a:lstStyle/>
        <a:p>
          <a:endParaRPr lang="tr-TR"/>
        </a:p>
      </dgm:t>
    </dgm:pt>
    <dgm:pt modelId="{72744D8B-8CC8-46EB-B420-F9B0CC2EA927}" type="parTrans" cxnId="{5DC72D50-98CC-4B5D-BB6E-4E95C5053018}">
      <dgm:prSet/>
      <dgm:spPr/>
      <dgm:t>
        <a:bodyPr/>
        <a:lstStyle/>
        <a:p>
          <a:endParaRPr lang="tr-TR"/>
        </a:p>
      </dgm:t>
    </dgm:pt>
    <dgm:pt modelId="{943A5DAA-3D43-41A7-AD85-CDF2411FDBF9}" type="sibTrans" cxnId="{5DC72D50-98CC-4B5D-BB6E-4E95C5053018}">
      <dgm:prSet/>
      <dgm:spPr/>
      <dgm:t>
        <a:bodyPr/>
        <a:lstStyle/>
        <a:p>
          <a:endParaRPr lang="tr-TR"/>
        </a:p>
      </dgm:t>
    </dgm:pt>
    <dgm:pt modelId="{3AC77FB3-4075-442C-B9DD-1294EBB2C35C}">
      <dgm:prSet phldrT="[Metin]"/>
      <dgm:spPr/>
      <dgm:t>
        <a:bodyPr/>
        <a:lstStyle/>
        <a:p>
          <a:r>
            <a:rPr lang="tr-TR" dirty="0" smtClean="0"/>
            <a:t>Yönerge</a:t>
          </a:r>
          <a:endParaRPr lang="tr-TR" dirty="0"/>
        </a:p>
      </dgm:t>
    </dgm:pt>
    <dgm:pt modelId="{BB6BD68B-1251-472B-B078-621871DD9FB1}" type="parTrans" cxnId="{531A80F7-282A-49FB-B22E-8EE270D1B6C2}">
      <dgm:prSet/>
      <dgm:spPr/>
      <dgm:t>
        <a:bodyPr/>
        <a:lstStyle/>
        <a:p>
          <a:endParaRPr lang="tr-TR"/>
        </a:p>
      </dgm:t>
    </dgm:pt>
    <dgm:pt modelId="{EEE352EB-C8F0-4DF8-8AC5-9D18C331FD2A}" type="sibTrans" cxnId="{531A80F7-282A-49FB-B22E-8EE270D1B6C2}">
      <dgm:prSet/>
      <dgm:spPr/>
      <dgm:t>
        <a:bodyPr/>
        <a:lstStyle/>
        <a:p>
          <a:endParaRPr lang="tr-TR"/>
        </a:p>
      </dgm:t>
    </dgm:pt>
    <dgm:pt modelId="{D1F1ACE7-3E29-41F9-AA2B-047A2C7F49FA}">
      <dgm:prSet phldrT="[Metin]"/>
      <dgm:spPr/>
      <dgm:t>
        <a:bodyPr/>
        <a:lstStyle/>
        <a:p>
          <a:r>
            <a:rPr lang="tr-TR" dirty="0" smtClean="0"/>
            <a:t>Özel Öğretim Kurumları Standartlar Yönergesi</a:t>
          </a:r>
          <a:endParaRPr lang="tr-TR" dirty="0"/>
        </a:p>
      </dgm:t>
    </dgm:pt>
    <dgm:pt modelId="{25B91B33-2A5C-4CB3-AD0E-ECB1564F2DAD}" type="parTrans" cxnId="{A394BE82-3D1A-4FE8-80BA-76EB6798CD9D}">
      <dgm:prSet/>
      <dgm:spPr/>
      <dgm:t>
        <a:bodyPr/>
        <a:lstStyle/>
        <a:p>
          <a:endParaRPr lang="tr-TR"/>
        </a:p>
      </dgm:t>
    </dgm:pt>
    <dgm:pt modelId="{8D29AB67-3BDE-4E37-A1E2-D598A522BC9C}" type="sibTrans" cxnId="{A394BE82-3D1A-4FE8-80BA-76EB6798CD9D}">
      <dgm:prSet/>
      <dgm:spPr/>
      <dgm:t>
        <a:bodyPr/>
        <a:lstStyle/>
        <a:p>
          <a:endParaRPr lang="tr-TR"/>
        </a:p>
      </dgm:t>
    </dgm:pt>
    <dgm:pt modelId="{6FD2C74F-7275-4534-A336-43BA0C4DE1CB}">
      <dgm:prSet phldrT="[Metin]" phldr="1"/>
      <dgm:spPr/>
      <dgm:t>
        <a:bodyPr/>
        <a:lstStyle/>
        <a:p>
          <a:endParaRPr lang="tr-TR"/>
        </a:p>
      </dgm:t>
    </dgm:pt>
    <dgm:pt modelId="{E5A4420C-6E57-49DE-B61B-6344DA6A06EC}" type="parTrans" cxnId="{C4766B23-D198-4FC6-9690-0695EA6F8497}">
      <dgm:prSet/>
      <dgm:spPr/>
      <dgm:t>
        <a:bodyPr/>
        <a:lstStyle/>
        <a:p>
          <a:endParaRPr lang="tr-TR"/>
        </a:p>
      </dgm:t>
    </dgm:pt>
    <dgm:pt modelId="{EE154C78-6872-4520-80C2-3B0841063415}" type="sibTrans" cxnId="{C4766B23-D198-4FC6-9690-0695EA6F8497}">
      <dgm:prSet/>
      <dgm:spPr/>
      <dgm:t>
        <a:bodyPr/>
        <a:lstStyle/>
        <a:p>
          <a:endParaRPr lang="tr-TR"/>
        </a:p>
      </dgm:t>
    </dgm:pt>
    <dgm:pt modelId="{F355787B-6535-4BF7-84CA-9E10D2B53606}" type="pres">
      <dgm:prSet presAssocID="{CF4A5019-BAFF-472C-AF70-E4AE7FB761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B2A066-C2A8-4D44-97A3-2A858E307852}" type="pres">
      <dgm:prSet presAssocID="{9DDC6DF3-DDB4-4756-9573-815244BC0A2D}" presName="composite" presStyleCnt="0"/>
      <dgm:spPr/>
    </dgm:pt>
    <dgm:pt modelId="{726EC2CC-AFCA-4ECD-9863-84797716941B}" type="pres">
      <dgm:prSet presAssocID="{9DDC6DF3-DDB4-4756-9573-815244BC0A2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7553FA-7E62-47F2-A4F0-4C8C3E69B94D}" type="pres">
      <dgm:prSet presAssocID="{9DDC6DF3-DDB4-4756-9573-815244BC0A2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07372C-351C-4065-A1A4-C47BFD7A5B42}" type="pres">
      <dgm:prSet presAssocID="{97852E1A-0FD3-466A-AE1E-19925FB6E19B}" presName="sp" presStyleCnt="0"/>
      <dgm:spPr/>
    </dgm:pt>
    <dgm:pt modelId="{707BCFD0-8CD5-42E2-9B34-732C09FA3434}" type="pres">
      <dgm:prSet presAssocID="{42A67C12-04B0-4661-B685-F6F4A4D8F1ED}" presName="composite" presStyleCnt="0"/>
      <dgm:spPr/>
    </dgm:pt>
    <dgm:pt modelId="{0D50795F-948E-46E3-B029-BFF974638D9A}" type="pres">
      <dgm:prSet presAssocID="{42A67C12-04B0-4661-B685-F6F4A4D8F1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3A37-2EE6-4EAF-984B-039C2973D382}" type="pres">
      <dgm:prSet presAssocID="{42A67C12-04B0-4661-B685-F6F4A4D8F1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CBEAFF-EB03-4A1E-8308-7363D05AA1A0}" type="pres">
      <dgm:prSet presAssocID="{AB7AD081-9F60-4F58-ABC8-D8BED3E515F5}" presName="sp" presStyleCnt="0"/>
      <dgm:spPr/>
    </dgm:pt>
    <dgm:pt modelId="{A711BF90-D916-49FB-9011-9D92450B9328}" type="pres">
      <dgm:prSet presAssocID="{3AC77FB3-4075-442C-B9DD-1294EBB2C35C}" presName="composite" presStyleCnt="0"/>
      <dgm:spPr/>
    </dgm:pt>
    <dgm:pt modelId="{D39B3952-DAEC-4EF7-BDAD-8D18E99ACD64}" type="pres">
      <dgm:prSet presAssocID="{3AC77FB3-4075-442C-B9DD-1294EBB2C3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BE8FC5-EF0B-4061-8E19-A6A01BC67048}" type="pres">
      <dgm:prSet presAssocID="{3AC77FB3-4075-442C-B9DD-1294EBB2C3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5DEC7E-E759-4BB2-94EF-489728F71A0D}" type="presOf" srcId="{1DE7C137-100C-4456-A7A2-106C619B7CD5}" destId="{BC7553FA-7E62-47F2-A4F0-4C8C3E69B94D}" srcOrd="0" destOrd="1" presId="urn:microsoft.com/office/officeart/2005/8/layout/chevron2"/>
    <dgm:cxn modelId="{5F874132-99A0-4AD0-80A8-FE588EAA8B66}" type="presOf" srcId="{9DDC6DF3-DDB4-4756-9573-815244BC0A2D}" destId="{726EC2CC-AFCA-4ECD-9863-84797716941B}" srcOrd="0" destOrd="0" presId="urn:microsoft.com/office/officeart/2005/8/layout/chevron2"/>
    <dgm:cxn modelId="{7D9841B5-9409-4970-BB7B-C79276100E6E}" type="presOf" srcId="{6FD2C74F-7275-4534-A336-43BA0C4DE1CB}" destId="{0CBE8FC5-EF0B-4061-8E19-A6A01BC67048}" srcOrd="0" destOrd="1" presId="urn:microsoft.com/office/officeart/2005/8/layout/chevron2"/>
    <dgm:cxn modelId="{5BE822AC-F957-4270-AEAA-47495E662EE1}" srcId="{9DDC6DF3-DDB4-4756-9573-815244BC0A2D}" destId="{1DE7C137-100C-4456-A7A2-106C619B7CD5}" srcOrd="1" destOrd="0" parTransId="{49AE5288-19E2-4447-9901-1941B992968C}" sibTransId="{FB94DEA0-2F77-4826-B9C5-77FB6DD15F1F}"/>
    <dgm:cxn modelId="{B1D45057-99EE-47E1-AEA2-B15DC143DC27}" type="presOf" srcId="{0659F134-F792-422E-A4FD-6CC4E14BF590}" destId="{89A13A37-2EE6-4EAF-984B-039C2973D382}" srcOrd="0" destOrd="0" presId="urn:microsoft.com/office/officeart/2005/8/layout/chevron2"/>
    <dgm:cxn modelId="{EBA92728-9F8D-4FAB-B6EC-556D2EE63FAE}" type="presOf" srcId="{1AF6C2C6-F021-4D9A-B906-BCA64C274FF0}" destId="{89A13A37-2EE6-4EAF-984B-039C2973D382}" srcOrd="0" destOrd="1" presId="urn:microsoft.com/office/officeart/2005/8/layout/chevron2"/>
    <dgm:cxn modelId="{8156BAF9-E127-4417-9E9C-53CA147F68B9}" type="presOf" srcId="{42A67C12-04B0-4661-B685-F6F4A4D8F1ED}" destId="{0D50795F-948E-46E3-B029-BFF974638D9A}" srcOrd="0" destOrd="0" presId="urn:microsoft.com/office/officeart/2005/8/layout/chevron2"/>
    <dgm:cxn modelId="{68AC693D-9200-4E32-A943-4B4AD775A2C7}" type="presOf" srcId="{CF4A5019-BAFF-472C-AF70-E4AE7FB7611B}" destId="{F355787B-6535-4BF7-84CA-9E10D2B53606}" srcOrd="0" destOrd="0" presId="urn:microsoft.com/office/officeart/2005/8/layout/chevron2"/>
    <dgm:cxn modelId="{5B96787A-96CD-42D0-ACD3-A4D9F59D6FD4}" type="presOf" srcId="{1DD4161C-3A3D-4C7C-B104-822C68505DF0}" destId="{BC7553FA-7E62-47F2-A4F0-4C8C3E69B94D}" srcOrd="0" destOrd="0" presId="urn:microsoft.com/office/officeart/2005/8/layout/chevron2"/>
    <dgm:cxn modelId="{180E3A8A-134B-4679-990A-414F4257C933}" srcId="{CF4A5019-BAFF-472C-AF70-E4AE7FB7611B}" destId="{42A67C12-04B0-4661-B685-F6F4A4D8F1ED}" srcOrd="1" destOrd="0" parTransId="{897C1654-0A54-4324-8568-57192E15DB78}" sibTransId="{AB7AD081-9F60-4F58-ABC8-D8BED3E515F5}"/>
    <dgm:cxn modelId="{C4766B23-D198-4FC6-9690-0695EA6F8497}" srcId="{3AC77FB3-4075-442C-B9DD-1294EBB2C35C}" destId="{6FD2C74F-7275-4534-A336-43BA0C4DE1CB}" srcOrd="1" destOrd="0" parTransId="{E5A4420C-6E57-49DE-B61B-6344DA6A06EC}" sibTransId="{EE154C78-6872-4520-80C2-3B0841063415}"/>
    <dgm:cxn modelId="{1C5DAE8A-521C-410F-A82B-27FB8494AB5A}" srcId="{9DDC6DF3-DDB4-4756-9573-815244BC0A2D}" destId="{1DD4161C-3A3D-4C7C-B104-822C68505DF0}" srcOrd="0" destOrd="0" parTransId="{6CCF5ED6-ABD3-4B05-A481-54239F63951D}" sibTransId="{13DA6077-F014-4693-9366-E6C9B2E4936B}"/>
    <dgm:cxn modelId="{6EBAF180-4E9A-480E-8FB9-16192262272A}" type="presOf" srcId="{3AC77FB3-4075-442C-B9DD-1294EBB2C35C}" destId="{D39B3952-DAEC-4EF7-BDAD-8D18E99ACD64}" srcOrd="0" destOrd="0" presId="urn:microsoft.com/office/officeart/2005/8/layout/chevron2"/>
    <dgm:cxn modelId="{A394BE82-3D1A-4FE8-80BA-76EB6798CD9D}" srcId="{3AC77FB3-4075-442C-B9DD-1294EBB2C35C}" destId="{D1F1ACE7-3E29-41F9-AA2B-047A2C7F49FA}" srcOrd="0" destOrd="0" parTransId="{25B91B33-2A5C-4CB3-AD0E-ECB1564F2DAD}" sibTransId="{8D29AB67-3BDE-4E37-A1E2-D598A522BC9C}"/>
    <dgm:cxn modelId="{5DDC602C-30D3-4509-BF91-76D6073B60D1}" type="presOf" srcId="{D1F1ACE7-3E29-41F9-AA2B-047A2C7F49FA}" destId="{0CBE8FC5-EF0B-4061-8E19-A6A01BC67048}" srcOrd="0" destOrd="0" presId="urn:microsoft.com/office/officeart/2005/8/layout/chevron2"/>
    <dgm:cxn modelId="{531A80F7-282A-49FB-B22E-8EE270D1B6C2}" srcId="{CF4A5019-BAFF-472C-AF70-E4AE7FB7611B}" destId="{3AC77FB3-4075-442C-B9DD-1294EBB2C35C}" srcOrd="2" destOrd="0" parTransId="{BB6BD68B-1251-472B-B078-621871DD9FB1}" sibTransId="{EEE352EB-C8F0-4DF8-8AC5-9D18C331FD2A}"/>
    <dgm:cxn modelId="{41C5806D-1CF3-4B2B-B39B-1421886E02BC}" srcId="{CF4A5019-BAFF-472C-AF70-E4AE7FB7611B}" destId="{9DDC6DF3-DDB4-4756-9573-815244BC0A2D}" srcOrd="0" destOrd="0" parTransId="{EB4FCBB8-6BB4-42A5-AD3E-9A90222677DF}" sibTransId="{97852E1A-0FD3-466A-AE1E-19925FB6E19B}"/>
    <dgm:cxn modelId="{3F37CD2E-0B80-49BC-BA73-FE8B9766FF72}" srcId="{42A67C12-04B0-4661-B685-F6F4A4D8F1ED}" destId="{0659F134-F792-422E-A4FD-6CC4E14BF590}" srcOrd="0" destOrd="0" parTransId="{7F2352B0-C19D-4567-86FB-E70E9760D97C}" sibTransId="{749A3216-8FBD-42A9-9EC3-4A5ED860A847}"/>
    <dgm:cxn modelId="{5DC72D50-98CC-4B5D-BB6E-4E95C5053018}" srcId="{42A67C12-04B0-4661-B685-F6F4A4D8F1ED}" destId="{1AF6C2C6-F021-4D9A-B906-BCA64C274FF0}" srcOrd="1" destOrd="0" parTransId="{72744D8B-8CC8-46EB-B420-F9B0CC2EA927}" sibTransId="{943A5DAA-3D43-41A7-AD85-CDF2411FDBF9}"/>
    <dgm:cxn modelId="{59844796-FFD3-4B43-B8CC-A3578F20E71A}" type="presParOf" srcId="{F355787B-6535-4BF7-84CA-9E10D2B53606}" destId="{7DB2A066-C2A8-4D44-97A3-2A858E307852}" srcOrd="0" destOrd="0" presId="urn:microsoft.com/office/officeart/2005/8/layout/chevron2"/>
    <dgm:cxn modelId="{4E4B408B-C25C-46CF-80A7-93D6DB635A03}" type="presParOf" srcId="{7DB2A066-C2A8-4D44-97A3-2A858E307852}" destId="{726EC2CC-AFCA-4ECD-9863-84797716941B}" srcOrd="0" destOrd="0" presId="urn:microsoft.com/office/officeart/2005/8/layout/chevron2"/>
    <dgm:cxn modelId="{DEE544CE-6F34-4B65-8D23-A03A30C9998E}" type="presParOf" srcId="{7DB2A066-C2A8-4D44-97A3-2A858E307852}" destId="{BC7553FA-7E62-47F2-A4F0-4C8C3E69B94D}" srcOrd="1" destOrd="0" presId="urn:microsoft.com/office/officeart/2005/8/layout/chevron2"/>
    <dgm:cxn modelId="{CEF7C60E-4BC0-4607-B811-E6982972892E}" type="presParOf" srcId="{F355787B-6535-4BF7-84CA-9E10D2B53606}" destId="{C207372C-351C-4065-A1A4-C47BFD7A5B42}" srcOrd="1" destOrd="0" presId="urn:microsoft.com/office/officeart/2005/8/layout/chevron2"/>
    <dgm:cxn modelId="{3D361AF4-1AB0-4575-BCD8-78F97331BE34}" type="presParOf" srcId="{F355787B-6535-4BF7-84CA-9E10D2B53606}" destId="{707BCFD0-8CD5-42E2-9B34-732C09FA3434}" srcOrd="2" destOrd="0" presId="urn:microsoft.com/office/officeart/2005/8/layout/chevron2"/>
    <dgm:cxn modelId="{F840B1D0-4BC9-42D4-832D-4C39B9054A41}" type="presParOf" srcId="{707BCFD0-8CD5-42E2-9B34-732C09FA3434}" destId="{0D50795F-948E-46E3-B029-BFF974638D9A}" srcOrd="0" destOrd="0" presId="urn:microsoft.com/office/officeart/2005/8/layout/chevron2"/>
    <dgm:cxn modelId="{D427A53A-1A7F-4718-86F2-384CE165656D}" type="presParOf" srcId="{707BCFD0-8CD5-42E2-9B34-732C09FA3434}" destId="{89A13A37-2EE6-4EAF-984B-039C2973D382}" srcOrd="1" destOrd="0" presId="urn:microsoft.com/office/officeart/2005/8/layout/chevron2"/>
    <dgm:cxn modelId="{C9E806BF-7017-4024-B534-6A7D8E0F0865}" type="presParOf" srcId="{F355787B-6535-4BF7-84CA-9E10D2B53606}" destId="{60CBEAFF-EB03-4A1E-8308-7363D05AA1A0}" srcOrd="3" destOrd="0" presId="urn:microsoft.com/office/officeart/2005/8/layout/chevron2"/>
    <dgm:cxn modelId="{A2E941E2-5B4D-497D-9164-EB7AD5B2FE15}" type="presParOf" srcId="{F355787B-6535-4BF7-84CA-9E10D2B53606}" destId="{A711BF90-D916-49FB-9011-9D92450B9328}" srcOrd="4" destOrd="0" presId="urn:microsoft.com/office/officeart/2005/8/layout/chevron2"/>
    <dgm:cxn modelId="{0DD8CA96-A242-4F95-BA57-4C35537EBADE}" type="presParOf" srcId="{A711BF90-D916-49FB-9011-9D92450B9328}" destId="{D39B3952-DAEC-4EF7-BDAD-8D18E99ACD64}" srcOrd="0" destOrd="0" presId="urn:microsoft.com/office/officeart/2005/8/layout/chevron2"/>
    <dgm:cxn modelId="{CD95E03C-D237-452A-9333-53600EB1860C}" type="presParOf" srcId="{A711BF90-D916-49FB-9011-9D92450B9328}" destId="{0CBE8FC5-EF0B-4061-8E19-A6A01BC670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70E8B-1FF6-444B-8C40-73BC55DC854C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6E714D4-77A3-4FBA-A8D4-6F1363D218A9}">
      <dgm:prSet phldrT="[Metin]" custT="1"/>
      <dgm:spPr/>
      <dgm:t>
        <a:bodyPr/>
        <a:lstStyle/>
        <a:p>
          <a:r>
            <a:rPr lang="tr-TR" sz="1600" b="1" dirty="0" smtClean="0"/>
            <a:t>İstenen belgelerle </a:t>
          </a:r>
          <a:r>
            <a:rPr lang="tr-TR" sz="1600" b="1" baseline="0" dirty="0" smtClean="0"/>
            <a:t>Millî Eğitim </a:t>
          </a:r>
          <a:r>
            <a:rPr lang="tr-TR" sz="1500" b="1" baseline="0" dirty="0" smtClean="0"/>
            <a:t>Müdürlüğüne</a:t>
          </a:r>
          <a:r>
            <a:rPr lang="tr-TR" sz="1600" b="1" baseline="0" dirty="0" smtClean="0"/>
            <a:t> </a:t>
          </a:r>
          <a:r>
            <a:rPr lang="tr-TR" sz="1600" b="1" dirty="0" smtClean="0"/>
            <a:t>müracaat edilir.</a:t>
          </a:r>
          <a:endParaRPr lang="tr-TR" sz="1600" dirty="0"/>
        </a:p>
      </dgm:t>
    </dgm:pt>
    <dgm:pt modelId="{CB4A29D5-5586-45FB-99B8-5E6F260F7241}" type="parTrans" cxnId="{429B4757-52D3-4278-ABB1-9B2E7629428E}">
      <dgm:prSet/>
      <dgm:spPr/>
      <dgm:t>
        <a:bodyPr/>
        <a:lstStyle/>
        <a:p>
          <a:endParaRPr lang="tr-TR"/>
        </a:p>
      </dgm:t>
    </dgm:pt>
    <dgm:pt modelId="{52ADD9CB-C05F-4E64-92FF-39D36A9D3AB2}" type="sibTrans" cxnId="{429B4757-52D3-4278-ABB1-9B2E7629428E}">
      <dgm:prSet/>
      <dgm:spPr/>
      <dgm:t>
        <a:bodyPr/>
        <a:lstStyle/>
        <a:p>
          <a:endParaRPr lang="tr-TR"/>
        </a:p>
      </dgm:t>
    </dgm:pt>
    <dgm:pt modelId="{21C04C67-C59D-4462-BC53-85D6F8BA1CFA}">
      <dgm:prSet phldrT="[Metin]" custT="1"/>
      <dgm:spPr/>
      <dgm:t>
        <a:bodyPr/>
        <a:lstStyle/>
        <a:p>
          <a:r>
            <a:rPr lang="tr-TR" sz="1400" b="1" dirty="0" smtClean="0"/>
            <a:t>Müracaat eden kişiye, müracaat tarihinin yazılı olduğu bir alındı belgesi verilir.</a:t>
          </a:r>
          <a:endParaRPr lang="tr-TR" sz="1400" dirty="0"/>
        </a:p>
      </dgm:t>
    </dgm:pt>
    <dgm:pt modelId="{EA7E9666-C4BF-4E40-B31D-07C4F1F0CD44}" type="parTrans" cxnId="{56483D86-5FA8-4B06-9E1B-9885CD598688}">
      <dgm:prSet/>
      <dgm:spPr/>
      <dgm:t>
        <a:bodyPr/>
        <a:lstStyle/>
        <a:p>
          <a:endParaRPr lang="tr-TR"/>
        </a:p>
      </dgm:t>
    </dgm:pt>
    <dgm:pt modelId="{5DAF522C-550D-4FE7-AF80-12C2BE41A954}" type="sibTrans" cxnId="{56483D86-5FA8-4B06-9E1B-9885CD598688}">
      <dgm:prSet/>
      <dgm:spPr/>
      <dgm:t>
        <a:bodyPr/>
        <a:lstStyle/>
        <a:p>
          <a:endParaRPr lang="tr-TR"/>
        </a:p>
      </dgm:t>
    </dgm:pt>
    <dgm:pt modelId="{2F498CD5-CEA6-415A-8DB9-B1ED7596B064}">
      <dgm:prSet phldrT="[Metin]" custT="1"/>
      <dgm:spPr/>
      <dgm:t>
        <a:bodyPr/>
        <a:lstStyle/>
        <a:p>
          <a:r>
            <a:rPr lang="tr-TR" sz="1400" b="1" dirty="0" smtClean="0"/>
            <a:t>Müracaatın</a:t>
          </a:r>
          <a:r>
            <a:rPr lang="tr-TR" sz="1400" b="1" baseline="0" dirty="0" smtClean="0"/>
            <a:t> mevzuattaki şartlara ve standartlara uygunluğu İl Millî Eğitim Müdürlüğünce Maarif Müfettişleri tarafından denetlenir.</a:t>
          </a:r>
          <a:endParaRPr lang="tr-TR" sz="1400" dirty="0"/>
        </a:p>
      </dgm:t>
    </dgm:pt>
    <dgm:pt modelId="{ACC4692E-D8D6-4BE6-A937-AE1668A3FBA2}" type="parTrans" cxnId="{14B83C95-1DFD-49A1-93E2-AB2BE4C20CF9}">
      <dgm:prSet/>
      <dgm:spPr/>
      <dgm:t>
        <a:bodyPr/>
        <a:lstStyle/>
        <a:p>
          <a:endParaRPr lang="tr-TR"/>
        </a:p>
      </dgm:t>
    </dgm:pt>
    <dgm:pt modelId="{EFE6E9CA-A5C9-4FCC-8F70-48299A726C7E}" type="sibTrans" cxnId="{14B83C95-1DFD-49A1-93E2-AB2BE4C20CF9}">
      <dgm:prSet/>
      <dgm:spPr/>
      <dgm:t>
        <a:bodyPr/>
        <a:lstStyle/>
        <a:p>
          <a:endParaRPr lang="tr-TR"/>
        </a:p>
      </dgm:t>
    </dgm:pt>
    <dgm:pt modelId="{799799E7-EBED-4E66-9633-FABDF4FBFF21}">
      <dgm:prSet custT="1"/>
      <dgm:spPr/>
      <dgm:t>
        <a:bodyPr/>
        <a:lstStyle/>
        <a:p>
          <a:r>
            <a:rPr lang="tr-TR" sz="1600" b="1" dirty="0" smtClean="0"/>
            <a:t>İnceleme raporunda kurumun açılmasında bir sakınca bulunmadığı takdirde dosya Bakanlığa gönderilir.</a:t>
          </a:r>
          <a:endParaRPr lang="tr-TR" sz="1600" dirty="0"/>
        </a:p>
      </dgm:t>
    </dgm:pt>
    <dgm:pt modelId="{99C7F330-4D43-48B7-B8D6-26106B35513F}" type="parTrans" cxnId="{9C73006F-E320-4D62-BF64-2FADA4DDF63A}">
      <dgm:prSet/>
      <dgm:spPr/>
      <dgm:t>
        <a:bodyPr/>
        <a:lstStyle/>
        <a:p>
          <a:endParaRPr lang="tr-TR"/>
        </a:p>
      </dgm:t>
    </dgm:pt>
    <dgm:pt modelId="{5A317D65-3817-44AE-AE14-53277556385C}" type="sibTrans" cxnId="{9C73006F-E320-4D62-BF64-2FADA4DDF63A}">
      <dgm:prSet/>
      <dgm:spPr/>
      <dgm:t>
        <a:bodyPr/>
        <a:lstStyle/>
        <a:p>
          <a:endParaRPr lang="tr-TR"/>
        </a:p>
      </dgm:t>
    </dgm:pt>
    <dgm:pt modelId="{C941F883-4277-4469-8BAA-858C65D61B73}">
      <dgm:prSet custT="1"/>
      <dgm:spPr/>
      <dgm:t>
        <a:bodyPr/>
        <a:lstStyle/>
        <a:p>
          <a:r>
            <a:rPr lang="tr-TR" sz="1400" b="1" dirty="0" smtClean="0"/>
            <a:t>Bakanlıkça mevzuattaki şartları sağlayan kurumlara 5 gün içinde kurum açma izni ile iş yeri açma ve çalışma ruhsatı düzenlenir.</a:t>
          </a:r>
          <a:endParaRPr lang="tr-TR" sz="1400" dirty="0"/>
        </a:p>
      </dgm:t>
    </dgm:pt>
    <dgm:pt modelId="{1E293E32-9339-49D8-83CB-C17F660D599D}" type="parTrans" cxnId="{8F345BA3-0D59-4ACF-940A-0E2E45FB6094}">
      <dgm:prSet/>
      <dgm:spPr/>
      <dgm:t>
        <a:bodyPr/>
        <a:lstStyle/>
        <a:p>
          <a:endParaRPr lang="tr-TR"/>
        </a:p>
      </dgm:t>
    </dgm:pt>
    <dgm:pt modelId="{1FB49160-E551-4962-AE91-3CD33360B983}" type="sibTrans" cxnId="{8F345BA3-0D59-4ACF-940A-0E2E45FB6094}">
      <dgm:prSet/>
      <dgm:spPr/>
      <dgm:t>
        <a:bodyPr/>
        <a:lstStyle/>
        <a:p>
          <a:endParaRPr lang="tr-TR"/>
        </a:p>
      </dgm:t>
    </dgm:pt>
    <dgm:pt modelId="{85CD5FE0-56A9-4E46-9A24-603B5AADD07E}" type="pres">
      <dgm:prSet presAssocID="{A6470E8B-1FF6-444B-8C40-73BC55DC85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9C942CB-AA04-45E3-812F-038D843179E8}" type="pres">
      <dgm:prSet presAssocID="{66E714D4-77A3-4FBA-A8D4-6F1363D218A9}" presName="composite" presStyleCnt="0"/>
      <dgm:spPr/>
      <dgm:t>
        <a:bodyPr/>
        <a:lstStyle/>
        <a:p>
          <a:endParaRPr lang="tr-TR"/>
        </a:p>
      </dgm:t>
    </dgm:pt>
    <dgm:pt modelId="{56DD77C7-E96D-4A97-849F-8C79E200FE10}" type="pres">
      <dgm:prSet presAssocID="{66E714D4-77A3-4FBA-A8D4-6F1363D218A9}" presName="LShape" presStyleLbl="alignNode1" presStyleIdx="0" presStyleCnt="9" custLinFactY="11404" custLinFactNeighborX="-181" custLinFactNeighborY="100000"/>
      <dgm:spPr/>
      <dgm:t>
        <a:bodyPr/>
        <a:lstStyle/>
        <a:p>
          <a:endParaRPr lang="tr-TR"/>
        </a:p>
      </dgm:t>
    </dgm:pt>
    <dgm:pt modelId="{0021B387-A4AF-4DE5-938D-AD16873CD0E9}" type="pres">
      <dgm:prSet presAssocID="{66E714D4-77A3-4FBA-A8D4-6F1363D218A9}" presName="ParentText" presStyleLbl="revTx" presStyleIdx="0" presStyleCnt="5" custScaleY="108986" custLinFactNeighborX="3575" custLinFactNeighborY="83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0ACCAF-CE02-4B27-AECB-F3DEF85FAEB0}" type="pres">
      <dgm:prSet presAssocID="{66E714D4-77A3-4FBA-A8D4-6F1363D218A9}" presName="Triangle" presStyleLbl="alignNode1" presStyleIdx="1" presStyleCnt="9" custLinFactY="200000" custLinFactNeighborX="-3007" custLinFactNeighborY="227832"/>
      <dgm:spPr/>
      <dgm:t>
        <a:bodyPr/>
        <a:lstStyle/>
        <a:p>
          <a:endParaRPr lang="tr-TR"/>
        </a:p>
      </dgm:t>
    </dgm:pt>
    <dgm:pt modelId="{7C1EEDAC-8ED5-4CD9-AC40-AF01B4C3FDE6}" type="pres">
      <dgm:prSet presAssocID="{52ADD9CB-C05F-4E64-92FF-39D36A9D3AB2}" presName="sibTrans" presStyleCnt="0"/>
      <dgm:spPr/>
      <dgm:t>
        <a:bodyPr/>
        <a:lstStyle/>
        <a:p>
          <a:endParaRPr lang="tr-TR"/>
        </a:p>
      </dgm:t>
    </dgm:pt>
    <dgm:pt modelId="{DE776631-2380-45A5-8D94-2EF4DB76DCEE}" type="pres">
      <dgm:prSet presAssocID="{52ADD9CB-C05F-4E64-92FF-39D36A9D3AB2}" presName="space" presStyleCnt="0"/>
      <dgm:spPr/>
      <dgm:t>
        <a:bodyPr/>
        <a:lstStyle/>
        <a:p>
          <a:endParaRPr lang="tr-TR"/>
        </a:p>
      </dgm:t>
    </dgm:pt>
    <dgm:pt modelId="{639BEADB-C34A-41E9-A159-A9DE5699C0DB}" type="pres">
      <dgm:prSet presAssocID="{21C04C67-C59D-4462-BC53-85D6F8BA1CFA}" presName="composite" presStyleCnt="0"/>
      <dgm:spPr/>
      <dgm:t>
        <a:bodyPr/>
        <a:lstStyle/>
        <a:p>
          <a:endParaRPr lang="tr-TR"/>
        </a:p>
      </dgm:t>
    </dgm:pt>
    <dgm:pt modelId="{EBDCC63C-AA75-4ADC-A07D-7F14B4CFC580}" type="pres">
      <dgm:prSet presAssocID="{21C04C67-C59D-4462-BC53-85D6F8BA1CFA}" presName="LShape" presStyleLbl="alignNode1" presStyleIdx="2" presStyleCnt="9" custLinFactNeighborX="-6480" custLinFactNeighborY="76841"/>
      <dgm:spPr/>
      <dgm:t>
        <a:bodyPr/>
        <a:lstStyle/>
        <a:p>
          <a:endParaRPr lang="tr-TR"/>
        </a:p>
      </dgm:t>
    </dgm:pt>
    <dgm:pt modelId="{CA866420-DDC9-4B77-969A-8186EF858984}" type="pres">
      <dgm:prSet presAssocID="{21C04C67-C59D-4462-BC53-85D6F8BA1CFA}" presName="ParentText" presStyleLbl="revTx" presStyleIdx="1" presStyleCnt="5" custLinFactNeighborX="-6321" custLinFactNeighborY="66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538B18-5B14-45B2-B20E-FC5F0791C5A9}" type="pres">
      <dgm:prSet presAssocID="{21C04C67-C59D-4462-BC53-85D6F8BA1CFA}" presName="Triangle" presStyleLbl="alignNode1" presStyleIdx="3" presStyleCnt="9" custLinFactY="105892" custLinFactNeighborX="-24071" custLinFactNeighborY="200000"/>
      <dgm:spPr/>
      <dgm:t>
        <a:bodyPr/>
        <a:lstStyle/>
        <a:p>
          <a:endParaRPr lang="tr-TR"/>
        </a:p>
      </dgm:t>
    </dgm:pt>
    <dgm:pt modelId="{BEE9F691-B234-426F-9A8E-DFC07788C854}" type="pres">
      <dgm:prSet presAssocID="{5DAF522C-550D-4FE7-AF80-12C2BE41A954}" presName="sibTrans" presStyleCnt="0"/>
      <dgm:spPr/>
      <dgm:t>
        <a:bodyPr/>
        <a:lstStyle/>
        <a:p>
          <a:endParaRPr lang="tr-TR"/>
        </a:p>
      </dgm:t>
    </dgm:pt>
    <dgm:pt modelId="{CAEEE6D4-0C3B-4F13-B1B6-C58C229E6DBB}" type="pres">
      <dgm:prSet presAssocID="{5DAF522C-550D-4FE7-AF80-12C2BE41A954}" presName="space" presStyleCnt="0"/>
      <dgm:spPr/>
      <dgm:t>
        <a:bodyPr/>
        <a:lstStyle/>
        <a:p>
          <a:endParaRPr lang="tr-TR"/>
        </a:p>
      </dgm:t>
    </dgm:pt>
    <dgm:pt modelId="{94BDA039-E09F-4D3E-A78C-FC4BF2DC0065}" type="pres">
      <dgm:prSet presAssocID="{2F498CD5-CEA6-415A-8DB9-B1ED7596B064}" presName="composite" presStyleCnt="0"/>
      <dgm:spPr/>
      <dgm:t>
        <a:bodyPr/>
        <a:lstStyle/>
        <a:p>
          <a:endParaRPr lang="tr-TR"/>
        </a:p>
      </dgm:t>
    </dgm:pt>
    <dgm:pt modelId="{A6F54CB2-8910-4BD7-A04B-2E2A7D95B228}" type="pres">
      <dgm:prSet presAssocID="{2F498CD5-CEA6-415A-8DB9-B1ED7596B064}" presName="LShape" presStyleLbl="alignNode1" presStyleIdx="4" presStyleCnt="9" custLinFactNeighborX="-10068" custLinFactNeighborY="44048"/>
      <dgm:spPr/>
      <dgm:t>
        <a:bodyPr/>
        <a:lstStyle/>
        <a:p>
          <a:endParaRPr lang="tr-TR"/>
        </a:p>
      </dgm:t>
    </dgm:pt>
    <dgm:pt modelId="{E4D5CB84-4B20-4363-9610-C7FC9AA9A93A}" type="pres">
      <dgm:prSet presAssocID="{2F498CD5-CEA6-415A-8DB9-B1ED7596B064}" presName="ParentText" presStyleLbl="revTx" presStyleIdx="2" presStyleCnt="5" custScaleY="116201" custLinFactNeighborX="-10296" custLinFactNeighborY="42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B2C444-5A7F-44EB-A12E-8E7AE9CBB5FE}" type="pres">
      <dgm:prSet presAssocID="{2F498CD5-CEA6-415A-8DB9-B1ED7596B064}" presName="Triangle" presStyleLbl="alignNode1" presStyleIdx="5" presStyleCnt="9" custLinFactY="90197" custLinFactNeighborX="-45135" custLinFactNeighborY="100000"/>
      <dgm:spPr/>
      <dgm:t>
        <a:bodyPr/>
        <a:lstStyle/>
        <a:p>
          <a:endParaRPr lang="tr-TR"/>
        </a:p>
      </dgm:t>
    </dgm:pt>
    <dgm:pt modelId="{1E234840-8179-4856-A4E6-78CE3AE50EDD}" type="pres">
      <dgm:prSet presAssocID="{EFE6E9CA-A5C9-4FCC-8F70-48299A726C7E}" presName="sibTrans" presStyleCnt="0"/>
      <dgm:spPr/>
      <dgm:t>
        <a:bodyPr/>
        <a:lstStyle/>
        <a:p>
          <a:endParaRPr lang="tr-TR"/>
        </a:p>
      </dgm:t>
    </dgm:pt>
    <dgm:pt modelId="{67EC10A0-85EF-40AD-9818-C9DBAA98E68C}" type="pres">
      <dgm:prSet presAssocID="{EFE6E9CA-A5C9-4FCC-8F70-48299A726C7E}" presName="space" presStyleCnt="0"/>
      <dgm:spPr/>
      <dgm:t>
        <a:bodyPr/>
        <a:lstStyle/>
        <a:p>
          <a:endParaRPr lang="tr-TR"/>
        </a:p>
      </dgm:t>
    </dgm:pt>
    <dgm:pt modelId="{49F14A95-BDA8-42A3-B7DD-CB57DE87C307}" type="pres">
      <dgm:prSet presAssocID="{799799E7-EBED-4E66-9633-FABDF4FBFF21}" presName="composite" presStyleCnt="0"/>
      <dgm:spPr/>
      <dgm:t>
        <a:bodyPr/>
        <a:lstStyle/>
        <a:p>
          <a:endParaRPr lang="tr-TR"/>
        </a:p>
      </dgm:t>
    </dgm:pt>
    <dgm:pt modelId="{5F52D8E0-6918-40CE-A089-8CB1ABA7C340}" type="pres">
      <dgm:prSet presAssocID="{799799E7-EBED-4E66-9633-FABDF4FBFF21}" presName="LShape" presStyleLbl="alignNode1" presStyleIdx="6" presStyleCnt="9" custLinFactNeighborX="-13656" custLinFactNeighborY="9485"/>
      <dgm:spPr/>
      <dgm:t>
        <a:bodyPr/>
        <a:lstStyle/>
        <a:p>
          <a:endParaRPr lang="tr-TR"/>
        </a:p>
      </dgm:t>
    </dgm:pt>
    <dgm:pt modelId="{FAC72E63-270D-40B8-BCA2-23A062A884FD}" type="pres">
      <dgm:prSet presAssocID="{799799E7-EBED-4E66-9633-FABDF4FBFF21}" presName="ParentText" presStyleLbl="revTx" presStyleIdx="3" presStyleCnt="5" custLinFactNeighborX="-14270" custLinFactNeighborY="81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80AB23-CAB3-4996-81B4-3F7CD677B250}" type="pres">
      <dgm:prSet presAssocID="{799799E7-EBED-4E66-9633-FABDF4FBFF21}" presName="Triangle" presStyleLbl="alignNode1" presStyleIdx="7" presStyleCnt="9" custLinFactNeighborX="-66199" custLinFactNeighborY="65137"/>
      <dgm:spPr/>
      <dgm:t>
        <a:bodyPr/>
        <a:lstStyle/>
        <a:p>
          <a:endParaRPr lang="tr-TR"/>
        </a:p>
      </dgm:t>
    </dgm:pt>
    <dgm:pt modelId="{E8976072-B5A6-45E0-836F-7A34A89BAB3D}" type="pres">
      <dgm:prSet presAssocID="{5A317D65-3817-44AE-AE14-53277556385C}" presName="sibTrans" presStyleCnt="0"/>
      <dgm:spPr/>
      <dgm:t>
        <a:bodyPr/>
        <a:lstStyle/>
        <a:p>
          <a:endParaRPr lang="tr-TR"/>
        </a:p>
      </dgm:t>
    </dgm:pt>
    <dgm:pt modelId="{7F115732-8922-4F28-A594-5FDF01A2C752}" type="pres">
      <dgm:prSet presAssocID="{5A317D65-3817-44AE-AE14-53277556385C}" presName="space" presStyleCnt="0"/>
      <dgm:spPr/>
      <dgm:t>
        <a:bodyPr/>
        <a:lstStyle/>
        <a:p>
          <a:endParaRPr lang="tr-TR"/>
        </a:p>
      </dgm:t>
    </dgm:pt>
    <dgm:pt modelId="{DEF78F4E-3E1D-45E0-B038-C1D54D0B9CB6}" type="pres">
      <dgm:prSet presAssocID="{C941F883-4277-4469-8BAA-858C65D61B73}" presName="composite" presStyleCnt="0"/>
      <dgm:spPr/>
      <dgm:t>
        <a:bodyPr/>
        <a:lstStyle/>
        <a:p>
          <a:endParaRPr lang="tr-TR"/>
        </a:p>
      </dgm:t>
    </dgm:pt>
    <dgm:pt modelId="{CDA700CB-1FF0-4FB0-94D3-6B906F456300}" type="pres">
      <dgm:prSet presAssocID="{C941F883-4277-4469-8BAA-858C65D61B73}" presName="LShape" presStyleLbl="alignNode1" presStyleIdx="8" presStyleCnt="9" custLinFactNeighborX="-17245" custLinFactNeighborY="-25078"/>
      <dgm:spPr/>
      <dgm:t>
        <a:bodyPr/>
        <a:lstStyle/>
        <a:p>
          <a:endParaRPr lang="tr-TR"/>
        </a:p>
      </dgm:t>
    </dgm:pt>
    <dgm:pt modelId="{4D690218-55DB-4B3F-BDA6-11204D49E76C}" type="pres">
      <dgm:prSet presAssocID="{C941F883-4277-4469-8BAA-858C65D61B73}" presName="ParentText" presStyleLbl="revTx" presStyleIdx="4" presStyleCnt="5" custScaleY="102687" custLinFactNeighborX="-18244" custLinFactNeighborY="-18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B83C95-1DFD-49A1-93E2-AB2BE4C20CF9}" srcId="{A6470E8B-1FF6-444B-8C40-73BC55DC854C}" destId="{2F498CD5-CEA6-415A-8DB9-B1ED7596B064}" srcOrd="2" destOrd="0" parTransId="{ACC4692E-D8D6-4BE6-A937-AE1668A3FBA2}" sibTransId="{EFE6E9CA-A5C9-4FCC-8F70-48299A726C7E}"/>
    <dgm:cxn modelId="{910201D3-7580-4028-9B54-336BCD095B0A}" type="presOf" srcId="{21C04C67-C59D-4462-BC53-85D6F8BA1CFA}" destId="{CA866420-DDC9-4B77-969A-8186EF858984}" srcOrd="0" destOrd="0" presId="urn:microsoft.com/office/officeart/2009/3/layout/StepUpProcess"/>
    <dgm:cxn modelId="{446674CD-73B6-458C-BABB-51432BE99F43}" type="presOf" srcId="{2F498CD5-CEA6-415A-8DB9-B1ED7596B064}" destId="{E4D5CB84-4B20-4363-9610-C7FC9AA9A93A}" srcOrd="0" destOrd="0" presId="urn:microsoft.com/office/officeart/2009/3/layout/StepUpProcess"/>
    <dgm:cxn modelId="{9C73006F-E320-4D62-BF64-2FADA4DDF63A}" srcId="{A6470E8B-1FF6-444B-8C40-73BC55DC854C}" destId="{799799E7-EBED-4E66-9633-FABDF4FBFF21}" srcOrd="3" destOrd="0" parTransId="{99C7F330-4D43-48B7-B8D6-26106B35513F}" sibTransId="{5A317D65-3817-44AE-AE14-53277556385C}"/>
    <dgm:cxn modelId="{6F2CC75A-6C62-40D1-BC16-A7BAD5BFE321}" type="presOf" srcId="{A6470E8B-1FF6-444B-8C40-73BC55DC854C}" destId="{85CD5FE0-56A9-4E46-9A24-603B5AADD07E}" srcOrd="0" destOrd="0" presId="urn:microsoft.com/office/officeart/2009/3/layout/StepUpProcess"/>
    <dgm:cxn modelId="{3A4CAA81-7641-4D85-9E3D-2F8B616FE646}" type="presOf" srcId="{66E714D4-77A3-4FBA-A8D4-6F1363D218A9}" destId="{0021B387-A4AF-4DE5-938D-AD16873CD0E9}" srcOrd="0" destOrd="0" presId="urn:microsoft.com/office/officeart/2009/3/layout/StepUpProcess"/>
    <dgm:cxn modelId="{EFBE18BA-B2F8-486D-B9B4-FFDA0E98303C}" type="presOf" srcId="{799799E7-EBED-4E66-9633-FABDF4FBFF21}" destId="{FAC72E63-270D-40B8-BCA2-23A062A884FD}" srcOrd="0" destOrd="0" presId="urn:microsoft.com/office/officeart/2009/3/layout/StepUpProcess"/>
    <dgm:cxn modelId="{DEBFF6F5-CE74-4D81-811A-183E4B8DF374}" type="presOf" srcId="{C941F883-4277-4469-8BAA-858C65D61B73}" destId="{4D690218-55DB-4B3F-BDA6-11204D49E76C}" srcOrd="0" destOrd="0" presId="urn:microsoft.com/office/officeart/2009/3/layout/StepUpProcess"/>
    <dgm:cxn modelId="{8F345BA3-0D59-4ACF-940A-0E2E45FB6094}" srcId="{A6470E8B-1FF6-444B-8C40-73BC55DC854C}" destId="{C941F883-4277-4469-8BAA-858C65D61B73}" srcOrd="4" destOrd="0" parTransId="{1E293E32-9339-49D8-83CB-C17F660D599D}" sibTransId="{1FB49160-E551-4962-AE91-3CD33360B983}"/>
    <dgm:cxn modelId="{429B4757-52D3-4278-ABB1-9B2E7629428E}" srcId="{A6470E8B-1FF6-444B-8C40-73BC55DC854C}" destId="{66E714D4-77A3-4FBA-A8D4-6F1363D218A9}" srcOrd="0" destOrd="0" parTransId="{CB4A29D5-5586-45FB-99B8-5E6F260F7241}" sibTransId="{52ADD9CB-C05F-4E64-92FF-39D36A9D3AB2}"/>
    <dgm:cxn modelId="{56483D86-5FA8-4B06-9E1B-9885CD598688}" srcId="{A6470E8B-1FF6-444B-8C40-73BC55DC854C}" destId="{21C04C67-C59D-4462-BC53-85D6F8BA1CFA}" srcOrd="1" destOrd="0" parTransId="{EA7E9666-C4BF-4E40-B31D-07C4F1F0CD44}" sibTransId="{5DAF522C-550D-4FE7-AF80-12C2BE41A954}"/>
    <dgm:cxn modelId="{E8C183A4-FE73-4D72-AEBF-A1BCCE6592A0}" type="presParOf" srcId="{85CD5FE0-56A9-4E46-9A24-603B5AADD07E}" destId="{49C942CB-AA04-45E3-812F-038D843179E8}" srcOrd="0" destOrd="0" presId="urn:microsoft.com/office/officeart/2009/3/layout/StepUpProcess"/>
    <dgm:cxn modelId="{D8313970-0438-4944-8238-D1276F836B94}" type="presParOf" srcId="{49C942CB-AA04-45E3-812F-038D843179E8}" destId="{56DD77C7-E96D-4A97-849F-8C79E200FE10}" srcOrd="0" destOrd="0" presId="urn:microsoft.com/office/officeart/2009/3/layout/StepUpProcess"/>
    <dgm:cxn modelId="{66A71FD3-4CFC-4E8E-99BF-61C23971A145}" type="presParOf" srcId="{49C942CB-AA04-45E3-812F-038D843179E8}" destId="{0021B387-A4AF-4DE5-938D-AD16873CD0E9}" srcOrd="1" destOrd="0" presId="urn:microsoft.com/office/officeart/2009/3/layout/StepUpProcess"/>
    <dgm:cxn modelId="{B3DBDD93-14AF-4EBE-9245-A2F244F9FEB1}" type="presParOf" srcId="{49C942CB-AA04-45E3-812F-038D843179E8}" destId="{460ACCAF-CE02-4B27-AECB-F3DEF85FAEB0}" srcOrd="2" destOrd="0" presId="urn:microsoft.com/office/officeart/2009/3/layout/StepUpProcess"/>
    <dgm:cxn modelId="{6D81B1F9-E3CB-4EA2-9B1E-DEAC7420FD9F}" type="presParOf" srcId="{85CD5FE0-56A9-4E46-9A24-603B5AADD07E}" destId="{7C1EEDAC-8ED5-4CD9-AC40-AF01B4C3FDE6}" srcOrd="1" destOrd="0" presId="urn:microsoft.com/office/officeart/2009/3/layout/StepUpProcess"/>
    <dgm:cxn modelId="{BBF207DF-F3CD-4E93-8A22-BFF3A7DD51DD}" type="presParOf" srcId="{7C1EEDAC-8ED5-4CD9-AC40-AF01B4C3FDE6}" destId="{DE776631-2380-45A5-8D94-2EF4DB76DCEE}" srcOrd="0" destOrd="0" presId="urn:microsoft.com/office/officeart/2009/3/layout/StepUpProcess"/>
    <dgm:cxn modelId="{881928F8-FB97-4A6C-8B8E-90C14EF244E8}" type="presParOf" srcId="{85CD5FE0-56A9-4E46-9A24-603B5AADD07E}" destId="{639BEADB-C34A-41E9-A159-A9DE5699C0DB}" srcOrd="2" destOrd="0" presId="urn:microsoft.com/office/officeart/2009/3/layout/StepUpProcess"/>
    <dgm:cxn modelId="{EA48574E-0942-4031-B724-F4E65796BA1F}" type="presParOf" srcId="{639BEADB-C34A-41E9-A159-A9DE5699C0DB}" destId="{EBDCC63C-AA75-4ADC-A07D-7F14B4CFC580}" srcOrd="0" destOrd="0" presId="urn:microsoft.com/office/officeart/2009/3/layout/StepUpProcess"/>
    <dgm:cxn modelId="{A98F72D9-D335-4349-8465-4BB58D205989}" type="presParOf" srcId="{639BEADB-C34A-41E9-A159-A9DE5699C0DB}" destId="{CA866420-DDC9-4B77-969A-8186EF858984}" srcOrd="1" destOrd="0" presId="urn:microsoft.com/office/officeart/2009/3/layout/StepUpProcess"/>
    <dgm:cxn modelId="{A258E105-92D0-48D7-943D-0B17C117836E}" type="presParOf" srcId="{639BEADB-C34A-41E9-A159-A9DE5699C0DB}" destId="{8F538B18-5B14-45B2-B20E-FC5F0791C5A9}" srcOrd="2" destOrd="0" presId="urn:microsoft.com/office/officeart/2009/3/layout/StepUpProcess"/>
    <dgm:cxn modelId="{365C04B8-F9ED-4F45-8200-4DF0236B1E36}" type="presParOf" srcId="{85CD5FE0-56A9-4E46-9A24-603B5AADD07E}" destId="{BEE9F691-B234-426F-9A8E-DFC07788C854}" srcOrd="3" destOrd="0" presId="urn:microsoft.com/office/officeart/2009/3/layout/StepUpProcess"/>
    <dgm:cxn modelId="{BF045996-31A6-4392-9EA3-AABAC2E904DC}" type="presParOf" srcId="{BEE9F691-B234-426F-9A8E-DFC07788C854}" destId="{CAEEE6D4-0C3B-4F13-B1B6-C58C229E6DBB}" srcOrd="0" destOrd="0" presId="urn:microsoft.com/office/officeart/2009/3/layout/StepUpProcess"/>
    <dgm:cxn modelId="{C3BDE748-54C6-4514-B2AC-A15578BAD240}" type="presParOf" srcId="{85CD5FE0-56A9-4E46-9A24-603B5AADD07E}" destId="{94BDA039-E09F-4D3E-A78C-FC4BF2DC0065}" srcOrd="4" destOrd="0" presId="urn:microsoft.com/office/officeart/2009/3/layout/StepUpProcess"/>
    <dgm:cxn modelId="{A6ECC386-8C8B-427D-B3B0-EEF0F2A2A42D}" type="presParOf" srcId="{94BDA039-E09F-4D3E-A78C-FC4BF2DC0065}" destId="{A6F54CB2-8910-4BD7-A04B-2E2A7D95B228}" srcOrd="0" destOrd="0" presId="urn:microsoft.com/office/officeart/2009/3/layout/StepUpProcess"/>
    <dgm:cxn modelId="{146488ED-91A4-4647-B9BF-7B7B3C9B1D81}" type="presParOf" srcId="{94BDA039-E09F-4D3E-A78C-FC4BF2DC0065}" destId="{E4D5CB84-4B20-4363-9610-C7FC9AA9A93A}" srcOrd="1" destOrd="0" presId="urn:microsoft.com/office/officeart/2009/3/layout/StepUpProcess"/>
    <dgm:cxn modelId="{430D8CC7-23A0-4731-81B0-977FFC5AF4B3}" type="presParOf" srcId="{94BDA039-E09F-4D3E-A78C-FC4BF2DC0065}" destId="{5DB2C444-5A7F-44EB-A12E-8E7AE9CBB5FE}" srcOrd="2" destOrd="0" presId="urn:microsoft.com/office/officeart/2009/3/layout/StepUpProcess"/>
    <dgm:cxn modelId="{11C304DA-2AD5-4D94-AD98-B292047BF085}" type="presParOf" srcId="{85CD5FE0-56A9-4E46-9A24-603B5AADD07E}" destId="{1E234840-8179-4856-A4E6-78CE3AE50EDD}" srcOrd="5" destOrd="0" presId="urn:microsoft.com/office/officeart/2009/3/layout/StepUpProcess"/>
    <dgm:cxn modelId="{7C819F79-63F0-47E6-8A12-59693B1800BD}" type="presParOf" srcId="{1E234840-8179-4856-A4E6-78CE3AE50EDD}" destId="{67EC10A0-85EF-40AD-9818-C9DBAA98E68C}" srcOrd="0" destOrd="0" presId="urn:microsoft.com/office/officeart/2009/3/layout/StepUpProcess"/>
    <dgm:cxn modelId="{31A8F6AC-5360-40AF-913F-F7A631BC5D2B}" type="presParOf" srcId="{85CD5FE0-56A9-4E46-9A24-603B5AADD07E}" destId="{49F14A95-BDA8-42A3-B7DD-CB57DE87C307}" srcOrd="6" destOrd="0" presId="urn:microsoft.com/office/officeart/2009/3/layout/StepUpProcess"/>
    <dgm:cxn modelId="{BB78C3C1-707C-453C-89AF-42868A186541}" type="presParOf" srcId="{49F14A95-BDA8-42A3-B7DD-CB57DE87C307}" destId="{5F52D8E0-6918-40CE-A089-8CB1ABA7C340}" srcOrd="0" destOrd="0" presId="urn:microsoft.com/office/officeart/2009/3/layout/StepUpProcess"/>
    <dgm:cxn modelId="{5F0EFD1A-C3D3-47E0-9322-164AFE3CF06E}" type="presParOf" srcId="{49F14A95-BDA8-42A3-B7DD-CB57DE87C307}" destId="{FAC72E63-270D-40B8-BCA2-23A062A884FD}" srcOrd="1" destOrd="0" presId="urn:microsoft.com/office/officeart/2009/3/layout/StepUpProcess"/>
    <dgm:cxn modelId="{AA2FF207-5846-4826-A4F6-B049C8B67B22}" type="presParOf" srcId="{49F14A95-BDA8-42A3-B7DD-CB57DE87C307}" destId="{4180AB23-CAB3-4996-81B4-3F7CD677B250}" srcOrd="2" destOrd="0" presId="urn:microsoft.com/office/officeart/2009/3/layout/StepUpProcess"/>
    <dgm:cxn modelId="{0BF6D9F6-CD6F-438F-8CBA-CFA34341934D}" type="presParOf" srcId="{85CD5FE0-56A9-4E46-9A24-603B5AADD07E}" destId="{E8976072-B5A6-45E0-836F-7A34A89BAB3D}" srcOrd="7" destOrd="0" presId="urn:microsoft.com/office/officeart/2009/3/layout/StepUpProcess"/>
    <dgm:cxn modelId="{1D9F99CE-1EFD-403A-B703-EC35EBCE33AF}" type="presParOf" srcId="{E8976072-B5A6-45E0-836F-7A34A89BAB3D}" destId="{7F115732-8922-4F28-A594-5FDF01A2C752}" srcOrd="0" destOrd="0" presId="urn:microsoft.com/office/officeart/2009/3/layout/StepUpProcess"/>
    <dgm:cxn modelId="{7BECA023-8A11-4541-9957-65F0C7D3615B}" type="presParOf" srcId="{85CD5FE0-56A9-4E46-9A24-603B5AADD07E}" destId="{DEF78F4E-3E1D-45E0-B038-C1D54D0B9CB6}" srcOrd="8" destOrd="0" presId="urn:microsoft.com/office/officeart/2009/3/layout/StepUpProcess"/>
    <dgm:cxn modelId="{C4A8C571-9222-45F5-9529-48A7953DE074}" type="presParOf" srcId="{DEF78F4E-3E1D-45E0-B038-C1D54D0B9CB6}" destId="{CDA700CB-1FF0-4FB0-94D3-6B906F456300}" srcOrd="0" destOrd="0" presId="urn:microsoft.com/office/officeart/2009/3/layout/StepUpProcess"/>
    <dgm:cxn modelId="{27B6A1B2-7191-4F30-9700-161BACD21408}" type="presParOf" srcId="{DEF78F4E-3E1D-45E0-B038-C1D54D0B9CB6}" destId="{4D690218-55DB-4B3F-BDA6-11204D49E76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C7EB1A-5CBD-471A-A3D0-2469F8B11820}" type="doc">
      <dgm:prSet loTypeId="urn:microsoft.com/office/officeart/2005/8/layout/target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D0FDBE4-9260-4C01-BA87-3D71B1103F89}">
      <dgm:prSet phldrT="[Metin]" custT="1"/>
      <dgm:spPr/>
      <dgm:t>
        <a:bodyPr/>
        <a:lstStyle/>
        <a:p>
          <a:r>
            <a:rPr lang="tr-TR" sz="1600" b="1" dirty="0" smtClean="0"/>
            <a:t>OKUL AÇMA İZNİNİN İPTALİ</a:t>
          </a:r>
          <a:endParaRPr lang="tr-TR" sz="1600" b="1" dirty="0"/>
        </a:p>
      </dgm:t>
    </dgm:pt>
    <dgm:pt modelId="{5AE5F5C0-92CD-4480-94B9-4F9386FB5B26}" type="parTrans" cxnId="{FDA5B095-411F-4CAD-AB28-8DC60199C300}">
      <dgm:prSet/>
      <dgm:spPr/>
      <dgm:t>
        <a:bodyPr/>
        <a:lstStyle/>
        <a:p>
          <a:endParaRPr lang="tr-TR"/>
        </a:p>
      </dgm:t>
    </dgm:pt>
    <dgm:pt modelId="{A92B4DFD-7DA4-45A3-8330-303CF0020E0B}" type="sibTrans" cxnId="{FDA5B095-411F-4CAD-AB28-8DC60199C300}">
      <dgm:prSet/>
      <dgm:spPr/>
      <dgm:t>
        <a:bodyPr/>
        <a:lstStyle/>
        <a:p>
          <a:endParaRPr lang="tr-TR"/>
        </a:p>
      </dgm:t>
    </dgm:pt>
    <dgm:pt modelId="{C0397967-82E5-414D-8091-B0CBBB919233}">
      <dgm:prSet phldrT="[Metin]" custT="1"/>
      <dgm:spPr/>
      <dgm:t>
        <a:bodyPr/>
        <a:lstStyle/>
        <a:p>
          <a:r>
            <a:rPr lang="tr-TR" sz="1400" dirty="0" smtClean="0"/>
            <a:t>Okul açma izni verilen okul </a:t>
          </a:r>
          <a:r>
            <a:rPr lang="tr-TR" sz="1400" b="1" u="sng" dirty="0" smtClean="0"/>
            <a:t>iki yıl </a:t>
          </a:r>
          <a:r>
            <a:rPr lang="tr-TR" sz="1400" b="0" u="none" dirty="0" smtClean="0"/>
            <a:t>içinde öğretime başlamazsa</a:t>
          </a:r>
          <a:endParaRPr lang="tr-TR" sz="1400" b="1" u="sng" dirty="0"/>
        </a:p>
      </dgm:t>
    </dgm:pt>
    <dgm:pt modelId="{AD44B669-1245-493C-AE0D-0A5988CCE62A}" type="parTrans" cxnId="{9E707760-AE84-49AA-883C-7013B8BBB4FB}">
      <dgm:prSet/>
      <dgm:spPr/>
      <dgm:t>
        <a:bodyPr/>
        <a:lstStyle/>
        <a:p>
          <a:endParaRPr lang="tr-TR"/>
        </a:p>
      </dgm:t>
    </dgm:pt>
    <dgm:pt modelId="{D8C8D407-D132-4204-8466-E3F2D30D4D20}" type="sibTrans" cxnId="{9E707760-AE84-49AA-883C-7013B8BBB4FB}">
      <dgm:prSet/>
      <dgm:spPr/>
      <dgm:t>
        <a:bodyPr/>
        <a:lstStyle/>
        <a:p>
          <a:endParaRPr lang="tr-TR"/>
        </a:p>
      </dgm:t>
    </dgm:pt>
    <dgm:pt modelId="{64E2EE04-93D5-44C0-8CAC-43C91FAE8345}">
      <dgm:prSet phldrT="[Metin]" custT="1"/>
      <dgm:spPr/>
      <dgm:t>
        <a:bodyPr/>
        <a:lstStyle/>
        <a:p>
          <a:r>
            <a:rPr lang="tr-TR" sz="1400" dirty="0" smtClean="0"/>
            <a:t>Okulun amacı dışında kullanıldığı tespit edilirse</a:t>
          </a:r>
          <a:endParaRPr lang="tr-TR" sz="1400" dirty="0"/>
        </a:p>
      </dgm:t>
    </dgm:pt>
    <dgm:pt modelId="{6ACCC95D-F2F8-441D-BF60-9FB20E5F8C29}" type="parTrans" cxnId="{09DAE86C-B158-40AB-8790-813B79298CFD}">
      <dgm:prSet/>
      <dgm:spPr/>
      <dgm:t>
        <a:bodyPr/>
        <a:lstStyle/>
        <a:p>
          <a:endParaRPr lang="tr-TR"/>
        </a:p>
      </dgm:t>
    </dgm:pt>
    <dgm:pt modelId="{757C9CD9-2EAD-453A-A8A2-2D78C10F755D}" type="sibTrans" cxnId="{09DAE86C-B158-40AB-8790-813B79298CFD}">
      <dgm:prSet/>
      <dgm:spPr/>
      <dgm:t>
        <a:bodyPr/>
        <a:lstStyle/>
        <a:p>
          <a:endParaRPr lang="tr-TR"/>
        </a:p>
      </dgm:t>
    </dgm:pt>
    <dgm:pt modelId="{E4D5BA8D-43E3-41D1-82E8-E9FE9B195F42}">
      <dgm:prSet phldrT="[Metin]" custT="1"/>
      <dgm:spPr/>
      <dgm:t>
        <a:bodyPr/>
        <a:lstStyle/>
        <a:p>
          <a:r>
            <a:rPr lang="tr-TR" sz="1600" b="1" dirty="0" smtClean="0"/>
            <a:t>OKULUN GEÇİCİ KAPATILMASI</a:t>
          </a:r>
          <a:endParaRPr lang="tr-TR" sz="1600" b="1" dirty="0"/>
        </a:p>
      </dgm:t>
    </dgm:pt>
    <dgm:pt modelId="{A0C53B1A-5286-455A-BF3C-BCFF0537DA42}" type="parTrans" cxnId="{CB33EAEB-EC44-4BFD-8DD7-F12077A238D3}">
      <dgm:prSet/>
      <dgm:spPr/>
      <dgm:t>
        <a:bodyPr/>
        <a:lstStyle/>
        <a:p>
          <a:endParaRPr lang="tr-TR"/>
        </a:p>
      </dgm:t>
    </dgm:pt>
    <dgm:pt modelId="{05A3C4C2-ADA2-4684-BE4F-D61A295235C5}" type="sibTrans" cxnId="{CB33EAEB-EC44-4BFD-8DD7-F12077A238D3}">
      <dgm:prSet/>
      <dgm:spPr/>
      <dgm:t>
        <a:bodyPr/>
        <a:lstStyle/>
        <a:p>
          <a:endParaRPr lang="tr-TR"/>
        </a:p>
      </dgm:t>
    </dgm:pt>
    <dgm:pt modelId="{B4FE3BE4-865E-422B-AC44-6855F453C52B}">
      <dgm:prSet phldrT="[Metin]" custT="1"/>
      <dgm:spPr/>
      <dgm:t>
        <a:bodyPr/>
        <a:lstStyle/>
        <a:p>
          <a:endParaRPr lang="tr-TR" sz="1300" dirty="0"/>
        </a:p>
      </dgm:t>
    </dgm:pt>
    <dgm:pt modelId="{50A02A7E-E020-48E8-ABA5-1F49694996CA}" type="parTrans" cxnId="{4DAEB378-0FED-47C5-9235-D52DC9EF9BD9}">
      <dgm:prSet/>
      <dgm:spPr/>
      <dgm:t>
        <a:bodyPr/>
        <a:lstStyle/>
        <a:p>
          <a:endParaRPr lang="tr-TR"/>
        </a:p>
      </dgm:t>
    </dgm:pt>
    <dgm:pt modelId="{80CAA9A7-D42E-4D81-A31B-3FE8CE425598}" type="sibTrans" cxnId="{4DAEB378-0FED-47C5-9235-D52DC9EF9BD9}">
      <dgm:prSet/>
      <dgm:spPr/>
      <dgm:t>
        <a:bodyPr/>
        <a:lstStyle/>
        <a:p>
          <a:endParaRPr lang="tr-TR"/>
        </a:p>
      </dgm:t>
    </dgm:pt>
    <dgm:pt modelId="{B16B4BD8-23B4-48E3-AEB6-0BA7DBCBB15D}">
      <dgm:prSet phldrT="[Metin]" custT="1"/>
      <dgm:spPr/>
      <dgm:t>
        <a:bodyPr/>
        <a:lstStyle/>
        <a:p>
          <a:r>
            <a:rPr lang="tr-TR" sz="1300" dirty="0" smtClean="0"/>
            <a:t>Mevzuatta belirtilen sayıda personel çalıştırılmaması veya mevzuata aykırı personel çalıştırılması</a:t>
          </a:r>
          <a:endParaRPr lang="tr-TR" sz="1300" dirty="0"/>
        </a:p>
      </dgm:t>
    </dgm:pt>
    <dgm:pt modelId="{4522BDCF-90DB-4DB6-A1DA-2D02E9AB2CFE}" type="parTrans" cxnId="{527C10B4-7535-4316-8C68-BDCEEB464BE3}">
      <dgm:prSet/>
      <dgm:spPr/>
      <dgm:t>
        <a:bodyPr/>
        <a:lstStyle/>
        <a:p>
          <a:endParaRPr lang="tr-TR"/>
        </a:p>
      </dgm:t>
    </dgm:pt>
    <dgm:pt modelId="{53D45521-6BBA-493F-AB81-019D6C30DD79}" type="sibTrans" cxnId="{527C10B4-7535-4316-8C68-BDCEEB464BE3}">
      <dgm:prSet/>
      <dgm:spPr/>
      <dgm:t>
        <a:bodyPr/>
        <a:lstStyle/>
        <a:p>
          <a:endParaRPr lang="tr-TR"/>
        </a:p>
      </dgm:t>
    </dgm:pt>
    <dgm:pt modelId="{73F9A241-E8B9-4255-B03C-26D1E8C88E08}">
      <dgm:prSet phldrT="[Metin]" custT="1"/>
      <dgm:spPr/>
      <dgm:t>
        <a:bodyPr/>
        <a:lstStyle/>
        <a:p>
          <a:r>
            <a:rPr lang="tr-TR" sz="1600" b="1" dirty="0" smtClean="0"/>
            <a:t>OKULUN SÜREKLİ KAPATILMASI</a:t>
          </a:r>
          <a:endParaRPr lang="tr-TR" sz="1600" b="1" dirty="0"/>
        </a:p>
      </dgm:t>
    </dgm:pt>
    <dgm:pt modelId="{473FD71C-B4C6-450F-BCB7-D027D2C013EA}" type="parTrans" cxnId="{EDA00086-1C38-430A-940B-6CA744670671}">
      <dgm:prSet/>
      <dgm:spPr/>
      <dgm:t>
        <a:bodyPr/>
        <a:lstStyle/>
        <a:p>
          <a:endParaRPr lang="tr-TR"/>
        </a:p>
      </dgm:t>
    </dgm:pt>
    <dgm:pt modelId="{D318BBBF-2C7C-44F1-9FFE-9DA3604CD741}" type="sibTrans" cxnId="{EDA00086-1C38-430A-940B-6CA744670671}">
      <dgm:prSet/>
      <dgm:spPr/>
      <dgm:t>
        <a:bodyPr/>
        <a:lstStyle/>
        <a:p>
          <a:endParaRPr lang="tr-TR"/>
        </a:p>
      </dgm:t>
    </dgm:pt>
    <dgm:pt modelId="{C43A933B-B99A-4EB2-B28F-20D0FCD5A5E6}">
      <dgm:prSet phldrT="[Metin]" custT="1"/>
      <dgm:spPr/>
      <dgm:t>
        <a:bodyPr/>
        <a:lstStyle/>
        <a:p>
          <a:r>
            <a:rPr lang="tr-TR" sz="1400" dirty="0" smtClean="0"/>
            <a:t>Milli Eğitim Temel Kanunu’nun genel ve özel amaçlarıyla temel ilkelerine uymama</a:t>
          </a:r>
          <a:endParaRPr lang="tr-TR" sz="1400" dirty="0"/>
        </a:p>
      </dgm:t>
    </dgm:pt>
    <dgm:pt modelId="{CD4797BD-1C35-4D8B-938A-9C69B3A71BA0}" type="parTrans" cxnId="{1372A4B5-D1D4-4E68-A4AC-4CE9DDCC2401}">
      <dgm:prSet/>
      <dgm:spPr/>
      <dgm:t>
        <a:bodyPr/>
        <a:lstStyle/>
        <a:p>
          <a:endParaRPr lang="tr-TR"/>
        </a:p>
      </dgm:t>
    </dgm:pt>
    <dgm:pt modelId="{7DACF8C9-E3F5-4CAA-829C-138A115427FC}" type="sibTrans" cxnId="{1372A4B5-D1D4-4E68-A4AC-4CE9DDCC2401}">
      <dgm:prSet/>
      <dgm:spPr/>
      <dgm:t>
        <a:bodyPr/>
        <a:lstStyle/>
        <a:p>
          <a:endParaRPr lang="tr-TR"/>
        </a:p>
      </dgm:t>
    </dgm:pt>
    <dgm:pt modelId="{EB022B0C-D88E-46BB-8DFB-A07FCE6811D1}">
      <dgm:prSet phldrT="[Metin]" custT="1"/>
      <dgm:spPr/>
      <dgm:t>
        <a:bodyPr/>
        <a:lstStyle/>
        <a:p>
          <a:r>
            <a:rPr lang="tr-TR" sz="1400" dirty="0" smtClean="0"/>
            <a:t>Kurumunu mevzuata uygun kapatmama</a:t>
          </a:r>
          <a:endParaRPr lang="tr-TR" sz="1400" dirty="0"/>
        </a:p>
      </dgm:t>
    </dgm:pt>
    <dgm:pt modelId="{786A41D2-2B8B-42BC-9ABD-4AD74478ED81}" type="parTrans" cxnId="{F078D4D4-DD75-4A79-A0FB-54CCFFBD1D99}">
      <dgm:prSet/>
      <dgm:spPr/>
      <dgm:t>
        <a:bodyPr/>
        <a:lstStyle/>
        <a:p>
          <a:endParaRPr lang="tr-TR"/>
        </a:p>
      </dgm:t>
    </dgm:pt>
    <dgm:pt modelId="{C3DA2735-799B-45BB-A6CC-47FCE5320999}" type="sibTrans" cxnId="{F078D4D4-DD75-4A79-A0FB-54CCFFBD1D99}">
      <dgm:prSet/>
      <dgm:spPr/>
      <dgm:t>
        <a:bodyPr/>
        <a:lstStyle/>
        <a:p>
          <a:endParaRPr lang="tr-TR"/>
        </a:p>
      </dgm:t>
    </dgm:pt>
    <dgm:pt modelId="{F4C83DCD-BF89-4FB2-9676-E16DB3E8E876}">
      <dgm:prSet phldrT="[Metin]" custT="1"/>
      <dgm:spPr/>
      <dgm:t>
        <a:bodyPr/>
        <a:lstStyle/>
        <a:p>
          <a:endParaRPr lang="tr-TR" sz="1300" dirty="0"/>
        </a:p>
      </dgm:t>
    </dgm:pt>
    <dgm:pt modelId="{FAE5B6FE-AADB-4967-9E8B-65E1D99FD4CE}" type="parTrans" cxnId="{B84F7A4B-54BB-4CF9-97DD-C1C38648AEC3}">
      <dgm:prSet/>
      <dgm:spPr/>
      <dgm:t>
        <a:bodyPr/>
        <a:lstStyle/>
        <a:p>
          <a:endParaRPr lang="tr-TR"/>
        </a:p>
      </dgm:t>
    </dgm:pt>
    <dgm:pt modelId="{D8F7C6E8-3F0E-4510-985A-086FA066A610}" type="sibTrans" cxnId="{B84F7A4B-54BB-4CF9-97DD-C1C38648AEC3}">
      <dgm:prSet/>
      <dgm:spPr/>
      <dgm:t>
        <a:bodyPr/>
        <a:lstStyle/>
        <a:p>
          <a:endParaRPr lang="tr-TR"/>
        </a:p>
      </dgm:t>
    </dgm:pt>
    <dgm:pt modelId="{C5EB53FA-3FB0-4A9E-BCFA-6FC20AC0EF1A}">
      <dgm:prSet phldrT="[Metin]" custT="1"/>
      <dgm:spPr/>
      <dgm:t>
        <a:bodyPr/>
        <a:lstStyle/>
        <a:p>
          <a:endParaRPr lang="tr-TR" sz="1300" dirty="0"/>
        </a:p>
      </dgm:t>
    </dgm:pt>
    <dgm:pt modelId="{AC1A141B-EBA0-4BFA-A970-5AEDB18ECD30}" type="parTrans" cxnId="{24D22B10-8C74-4E7B-93E7-1C130F510DAB}">
      <dgm:prSet/>
      <dgm:spPr/>
      <dgm:t>
        <a:bodyPr/>
        <a:lstStyle/>
        <a:p>
          <a:endParaRPr lang="tr-TR"/>
        </a:p>
      </dgm:t>
    </dgm:pt>
    <dgm:pt modelId="{D5BD9464-539B-45F8-A906-AFBFFE0B1939}" type="sibTrans" cxnId="{24D22B10-8C74-4E7B-93E7-1C130F510DAB}">
      <dgm:prSet/>
      <dgm:spPr/>
      <dgm:t>
        <a:bodyPr/>
        <a:lstStyle/>
        <a:p>
          <a:endParaRPr lang="tr-TR"/>
        </a:p>
      </dgm:t>
    </dgm:pt>
    <dgm:pt modelId="{1FDFB586-F25E-4E9A-81A6-9BD65B4470A5}">
      <dgm:prSet phldrT="[Metin]" custT="1"/>
      <dgm:spPr/>
      <dgm:t>
        <a:bodyPr/>
        <a:lstStyle/>
        <a:p>
          <a:r>
            <a:rPr lang="tr-TR" sz="1300" dirty="0" smtClean="0"/>
            <a:t>Reklam ve ilana ilişkin gerekli şartların yerine getirilmemesi</a:t>
          </a:r>
          <a:endParaRPr lang="tr-TR" sz="1300" dirty="0"/>
        </a:p>
      </dgm:t>
    </dgm:pt>
    <dgm:pt modelId="{1D2573CD-77AE-422F-B807-F48E537EF93F}" type="parTrans" cxnId="{D00EFB27-CD59-45F1-9300-F58E1BBC05F7}">
      <dgm:prSet/>
      <dgm:spPr/>
      <dgm:t>
        <a:bodyPr/>
        <a:lstStyle/>
        <a:p>
          <a:endParaRPr lang="tr-TR"/>
        </a:p>
      </dgm:t>
    </dgm:pt>
    <dgm:pt modelId="{B8EDBA1D-9B69-4D83-9C0A-F1426604314D}" type="sibTrans" cxnId="{D00EFB27-CD59-45F1-9300-F58E1BBC05F7}">
      <dgm:prSet/>
      <dgm:spPr/>
      <dgm:t>
        <a:bodyPr/>
        <a:lstStyle/>
        <a:p>
          <a:endParaRPr lang="tr-TR"/>
        </a:p>
      </dgm:t>
    </dgm:pt>
    <dgm:pt modelId="{B9A0F992-B5FC-450F-970F-CA8731532D62}">
      <dgm:prSet phldrT="[Metin]" custT="1"/>
      <dgm:spPr/>
      <dgm:t>
        <a:bodyPr/>
        <a:lstStyle/>
        <a:p>
          <a:r>
            <a:rPr lang="tr-TR" sz="1300" dirty="0" smtClean="0"/>
            <a:t>Okul açma şartlarından birinin kaybedilmesi ve izinsiz değişiklik yapılması</a:t>
          </a:r>
          <a:endParaRPr lang="tr-TR" sz="1300" dirty="0"/>
        </a:p>
      </dgm:t>
    </dgm:pt>
    <dgm:pt modelId="{31A44E6D-5611-4B77-BD46-21F5DE845DA2}" type="parTrans" cxnId="{7A18AF49-398A-439F-A094-DC6F037DDC09}">
      <dgm:prSet/>
      <dgm:spPr/>
      <dgm:t>
        <a:bodyPr/>
        <a:lstStyle/>
        <a:p>
          <a:endParaRPr lang="tr-TR"/>
        </a:p>
      </dgm:t>
    </dgm:pt>
    <dgm:pt modelId="{E1D87592-912B-4910-AD54-838FE5F0EBE9}" type="sibTrans" cxnId="{7A18AF49-398A-439F-A094-DC6F037DDC09}">
      <dgm:prSet/>
      <dgm:spPr/>
      <dgm:t>
        <a:bodyPr/>
        <a:lstStyle/>
        <a:p>
          <a:endParaRPr lang="tr-TR"/>
        </a:p>
      </dgm:t>
    </dgm:pt>
    <dgm:pt modelId="{86BB5C15-876F-4FBA-B288-496FAA57E980}">
      <dgm:prSet phldrT="[Metin]" custT="1"/>
      <dgm:spPr/>
      <dgm:t>
        <a:bodyPr/>
        <a:lstStyle/>
        <a:p>
          <a:endParaRPr lang="tr-TR" sz="1300" dirty="0"/>
        </a:p>
      </dgm:t>
    </dgm:pt>
    <dgm:pt modelId="{1C6FBB79-0AFF-4A96-906D-512C935B0414}" type="parTrans" cxnId="{F97CEEB3-07F5-48FD-82EA-C9A0734E8B19}">
      <dgm:prSet/>
      <dgm:spPr/>
      <dgm:t>
        <a:bodyPr/>
        <a:lstStyle/>
        <a:p>
          <a:endParaRPr lang="tr-TR"/>
        </a:p>
      </dgm:t>
    </dgm:pt>
    <dgm:pt modelId="{7BC254C2-3CE7-4B48-91A8-293BE64910E3}" type="sibTrans" cxnId="{F97CEEB3-07F5-48FD-82EA-C9A0734E8B19}">
      <dgm:prSet/>
      <dgm:spPr/>
      <dgm:t>
        <a:bodyPr/>
        <a:lstStyle/>
        <a:p>
          <a:endParaRPr lang="tr-TR"/>
        </a:p>
      </dgm:t>
    </dgm:pt>
    <dgm:pt modelId="{79BE989D-E2F1-438C-936E-71BABBA31686}">
      <dgm:prSet phldrT="[Metin]" custT="1"/>
      <dgm:spPr/>
      <dgm:t>
        <a:bodyPr/>
        <a:lstStyle/>
        <a:p>
          <a:r>
            <a:rPr lang="tr-TR" sz="1400" dirty="0" smtClean="0"/>
            <a:t>Geçici kapatma cezası almasına rağmen aynı fiili tekrar gerçekleştirme</a:t>
          </a:r>
          <a:endParaRPr lang="tr-TR" sz="1400" dirty="0"/>
        </a:p>
      </dgm:t>
    </dgm:pt>
    <dgm:pt modelId="{0FFA5ADA-BDB9-424D-8770-8811C29F4EE8}" type="parTrans" cxnId="{83ABF0A7-97A5-44A8-8A61-2041DBDEAA0F}">
      <dgm:prSet/>
      <dgm:spPr/>
      <dgm:t>
        <a:bodyPr/>
        <a:lstStyle/>
        <a:p>
          <a:endParaRPr lang="tr-TR"/>
        </a:p>
      </dgm:t>
    </dgm:pt>
    <dgm:pt modelId="{2C74F105-5735-42D1-AF3C-C84A9DD35074}" type="sibTrans" cxnId="{83ABF0A7-97A5-44A8-8A61-2041DBDEAA0F}">
      <dgm:prSet/>
      <dgm:spPr/>
      <dgm:t>
        <a:bodyPr/>
        <a:lstStyle/>
        <a:p>
          <a:endParaRPr lang="tr-TR"/>
        </a:p>
      </dgm:t>
    </dgm:pt>
    <dgm:pt modelId="{997F9A91-A9CC-42C3-BEE1-162B6412810C}" type="pres">
      <dgm:prSet presAssocID="{10C7EB1A-5CBD-471A-A3D0-2469F8B118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624384-6768-43FF-8DA8-AD6924347CB0}" type="pres">
      <dgm:prSet presAssocID="{5D0FDBE4-9260-4C01-BA87-3D71B1103F89}" presName="circle1" presStyleLbl="node1" presStyleIdx="0" presStyleCnt="3"/>
      <dgm:spPr/>
    </dgm:pt>
    <dgm:pt modelId="{72C49CFA-6CEA-40F4-9B1F-673255E70E0F}" type="pres">
      <dgm:prSet presAssocID="{5D0FDBE4-9260-4C01-BA87-3D71B1103F89}" presName="space" presStyleCnt="0"/>
      <dgm:spPr/>
    </dgm:pt>
    <dgm:pt modelId="{301538CC-2BDB-4E2F-ACA1-0F16DB823F3C}" type="pres">
      <dgm:prSet presAssocID="{5D0FDBE4-9260-4C01-BA87-3D71B1103F89}" presName="rect1" presStyleLbl="alignAcc1" presStyleIdx="0" presStyleCnt="3"/>
      <dgm:spPr/>
      <dgm:t>
        <a:bodyPr/>
        <a:lstStyle/>
        <a:p>
          <a:endParaRPr lang="tr-TR"/>
        </a:p>
      </dgm:t>
    </dgm:pt>
    <dgm:pt modelId="{40E3360F-2D8A-4948-8BFD-44DCB6432F87}" type="pres">
      <dgm:prSet presAssocID="{E4D5BA8D-43E3-41D1-82E8-E9FE9B195F42}" presName="vertSpace2" presStyleLbl="node1" presStyleIdx="0" presStyleCnt="3"/>
      <dgm:spPr/>
    </dgm:pt>
    <dgm:pt modelId="{4E47B212-4247-4C13-8DB0-AF232A57F7BC}" type="pres">
      <dgm:prSet presAssocID="{E4D5BA8D-43E3-41D1-82E8-E9FE9B195F42}" presName="circle2" presStyleLbl="node1" presStyleIdx="1" presStyleCnt="3"/>
      <dgm:spPr/>
    </dgm:pt>
    <dgm:pt modelId="{0CD64AD5-76B9-4BBD-85E6-F200D7CCB76E}" type="pres">
      <dgm:prSet presAssocID="{E4D5BA8D-43E3-41D1-82E8-E9FE9B195F42}" presName="rect2" presStyleLbl="alignAcc1" presStyleIdx="1" presStyleCnt="3"/>
      <dgm:spPr/>
      <dgm:t>
        <a:bodyPr/>
        <a:lstStyle/>
        <a:p>
          <a:endParaRPr lang="tr-TR"/>
        </a:p>
      </dgm:t>
    </dgm:pt>
    <dgm:pt modelId="{1AC6D874-9E49-419B-AD3E-45F6C64262E1}" type="pres">
      <dgm:prSet presAssocID="{73F9A241-E8B9-4255-B03C-26D1E8C88E08}" presName="vertSpace3" presStyleLbl="node1" presStyleIdx="1" presStyleCnt="3"/>
      <dgm:spPr/>
    </dgm:pt>
    <dgm:pt modelId="{D547A767-8997-466B-89FB-77C70F6AE091}" type="pres">
      <dgm:prSet presAssocID="{73F9A241-E8B9-4255-B03C-26D1E8C88E08}" presName="circle3" presStyleLbl="node1" presStyleIdx="2" presStyleCnt="3"/>
      <dgm:spPr/>
    </dgm:pt>
    <dgm:pt modelId="{40C2CEF0-1271-4937-A91F-FC5F9C8653B8}" type="pres">
      <dgm:prSet presAssocID="{73F9A241-E8B9-4255-B03C-26D1E8C88E08}" presName="rect3" presStyleLbl="alignAcc1" presStyleIdx="2" presStyleCnt="3"/>
      <dgm:spPr/>
      <dgm:t>
        <a:bodyPr/>
        <a:lstStyle/>
        <a:p>
          <a:endParaRPr lang="tr-TR"/>
        </a:p>
      </dgm:t>
    </dgm:pt>
    <dgm:pt modelId="{F369A679-AA19-4D82-B261-CD26C26A3FB7}" type="pres">
      <dgm:prSet presAssocID="{5D0FDBE4-9260-4C01-BA87-3D71B1103F8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58BE1D-D150-4A89-9C7F-7AC8782A391D}" type="pres">
      <dgm:prSet presAssocID="{5D0FDBE4-9260-4C01-BA87-3D71B1103F8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F53644-566C-406C-86B3-E03764EFF710}" type="pres">
      <dgm:prSet presAssocID="{E4D5BA8D-43E3-41D1-82E8-E9FE9B195F4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4E5D31-397F-452F-A96B-77417ACD5868}" type="pres">
      <dgm:prSet presAssocID="{E4D5BA8D-43E3-41D1-82E8-E9FE9B195F42}" presName="rect2ChTx" presStyleLbl="alignAcc1" presStyleIdx="2" presStyleCnt="3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FDD399-D151-459C-BFCE-CDDD24CD0979}" type="pres">
      <dgm:prSet presAssocID="{73F9A241-E8B9-4255-B03C-26D1E8C88E0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93CABB-ADF9-4BCD-AF92-849FAFB9D21B}" type="pres">
      <dgm:prSet presAssocID="{73F9A241-E8B9-4255-B03C-26D1E8C88E0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33EAEB-EC44-4BFD-8DD7-F12077A238D3}" srcId="{10C7EB1A-5CBD-471A-A3D0-2469F8B11820}" destId="{E4D5BA8D-43E3-41D1-82E8-E9FE9B195F42}" srcOrd="1" destOrd="0" parTransId="{A0C53B1A-5286-455A-BF3C-BCFF0537DA42}" sibTransId="{05A3C4C2-ADA2-4684-BE4F-D61A295235C5}"/>
    <dgm:cxn modelId="{1991C5E2-9E72-480A-B00A-00331F6A4A75}" type="presOf" srcId="{86BB5C15-876F-4FBA-B288-496FAA57E980}" destId="{DB4E5D31-397F-452F-A96B-77417ACD5868}" srcOrd="0" destOrd="1" presId="urn:microsoft.com/office/officeart/2005/8/layout/target3"/>
    <dgm:cxn modelId="{D00EFB27-CD59-45F1-9300-F58E1BBC05F7}" srcId="{E4D5BA8D-43E3-41D1-82E8-E9FE9B195F42}" destId="{1FDFB586-F25E-4E9A-81A6-9BD65B4470A5}" srcOrd="4" destOrd="0" parTransId="{1D2573CD-77AE-422F-B807-F48E537EF93F}" sibTransId="{B8EDBA1D-9B69-4D83-9C0A-F1426604314D}"/>
    <dgm:cxn modelId="{9DCBACDC-C998-45B3-BE1F-826FCF475A34}" type="presOf" srcId="{C5EB53FA-3FB0-4A9E-BCFA-6FC20AC0EF1A}" destId="{DB4E5D31-397F-452F-A96B-77417ACD5868}" srcOrd="0" destOrd="5" presId="urn:microsoft.com/office/officeart/2005/8/layout/target3"/>
    <dgm:cxn modelId="{C538FB3A-5F29-42BA-8A62-DAC73D4018B3}" type="presOf" srcId="{C43A933B-B99A-4EB2-B28F-20D0FCD5A5E6}" destId="{3093CABB-ADF9-4BCD-AF92-849FAFB9D21B}" srcOrd="0" destOrd="0" presId="urn:microsoft.com/office/officeart/2005/8/layout/target3"/>
    <dgm:cxn modelId="{255C23C8-A4CF-40D3-B6C8-D8C827F30DD8}" type="presOf" srcId="{79BE989D-E2F1-438C-936E-71BABBA31686}" destId="{3093CABB-ADF9-4BCD-AF92-849FAFB9D21B}" srcOrd="0" destOrd="2" presId="urn:microsoft.com/office/officeart/2005/8/layout/target3"/>
    <dgm:cxn modelId="{16D8FCAC-01AD-41B5-AC55-9CD330BC4D6A}" type="presOf" srcId="{10C7EB1A-5CBD-471A-A3D0-2469F8B11820}" destId="{997F9A91-A9CC-42C3-BEE1-162B6412810C}" srcOrd="0" destOrd="0" presId="urn:microsoft.com/office/officeart/2005/8/layout/target3"/>
    <dgm:cxn modelId="{36EFD8E0-A1B5-43A8-897C-72F0BA1B3CF2}" type="presOf" srcId="{EB022B0C-D88E-46BB-8DFB-A07FCE6811D1}" destId="{3093CABB-ADF9-4BCD-AF92-849FAFB9D21B}" srcOrd="0" destOrd="1" presId="urn:microsoft.com/office/officeart/2005/8/layout/target3"/>
    <dgm:cxn modelId="{B607B90C-0533-4D79-8864-6EE7464B0CBF}" type="presOf" srcId="{B16B4BD8-23B4-48E3-AEB6-0BA7DBCBB15D}" destId="{DB4E5D31-397F-452F-A96B-77417ACD5868}" srcOrd="0" destOrd="3" presId="urn:microsoft.com/office/officeart/2005/8/layout/target3"/>
    <dgm:cxn modelId="{1372A4B5-D1D4-4E68-A4AC-4CE9DDCC2401}" srcId="{73F9A241-E8B9-4255-B03C-26D1E8C88E08}" destId="{C43A933B-B99A-4EB2-B28F-20D0FCD5A5E6}" srcOrd="0" destOrd="0" parTransId="{CD4797BD-1C35-4D8B-938A-9C69B3A71BA0}" sibTransId="{7DACF8C9-E3F5-4CAA-829C-138A115427FC}"/>
    <dgm:cxn modelId="{9E707760-AE84-49AA-883C-7013B8BBB4FB}" srcId="{5D0FDBE4-9260-4C01-BA87-3D71B1103F89}" destId="{C0397967-82E5-414D-8091-B0CBBB919233}" srcOrd="0" destOrd="0" parTransId="{AD44B669-1245-493C-AE0D-0A5988CCE62A}" sibTransId="{D8C8D407-D132-4204-8466-E3F2D30D4D20}"/>
    <dgm:cxn modelId="{EDA00086-1C38-430A-940B-6CA744670671}" srcId="{10C7EB1A-5CBD-471A-A3D0-2469F8B11820}" destId="{73F9A241-E8B9-4255-B03C-26D1E8C88E08}" srcOrd="2" destOrd="0" parTransId="{473FD71C-B4C6-450F-BCB7-D027D2C013EA}" sibTransId="{D318BBBF-2C7C-44F1-9FFE-9DA3604CD741}"/>
    <dgm:cxn modelId="{F97CEEB3-07F5-48FD-82EA-C9A0734E8B19}" srcId="{E4D5BA8D-43E3-41D1-82E8-E9FE9B195F42}" destId="{86BB5C15-876F-4FBA-B288-496FAA57E980}" srcOrd="1" destOrd="0" parTransId="{1C6FBB79-0AFF-4A96-906D-512C935B0414}" sibTransId="{7BC254C2-3CE7-4B48-91A8-293BE64910E3}"/>
    <dgm:cxn modelId="{1F8947E5-4E68-4F65-A2A4-816A22E5F922}" type="presOf" srcId="{C0397967-82E5-414D-8091-B0CBBB919233}" destId="{BC58BE1D-D150-4A89-9C7F-7AC8782A391D}" srcOrd="0" destOrd="0" presId="urn:microsoft.com/office/officeart/2005/8/layout/target3"/>
    <dgm:cxn modelId="{FDA5B095-411F-4CAD-AB28-8DC60199C300}" srcId="{10C7EB1A-5CBD-471A-A3D0-2469F8B11820}" destId="{5D0FDBE4-9260-4C01-BA87-3D71B1103F89}" srcOrd="0" destOrd="0" parTransId="{5AE5F5C0-92CD-4480-94B9-4F9386FB5B26}" sibTransId="{A92B4DFD-7DA4-45A3-8330-303CF0020E0B}"/>
    <dgm:cxn modelId="{4DAEB378-0FED-47C5-9235-D52DC9EF9BD9}" srcId="{E4D5BA8D-43E3-41D1-82E8-E9FE9B195F42}" destId="{B4FE3BE4-865E-422B-AC44-6855F453C52B}" srcOrd="0" destOrd="0" parTransId="{50A02A7E-E020-48E8-ABA5-1F49694996CA}" sibTransId="{80CAA9A7-D42E-4D81-A31B-3FE8CE425598}"/>
    <dgm:cxn modelId="{BA65F9EF-5040-447F-BDAF-BF5B3F235F57}" type="presOf" srcId="{73F9A241-E8B9-4255-B03C-26D1E8C88E08}" destId="{40C2CEF0-1271-4937-A91F-FC5F9C8653B8}" srcOrd="0" destOrd="0" presId="urn:microsoft.com/office/officeart/2005/8/layout/target3"/>
    <dgm:cxn modelId="{18AA184D-F993-4188-B4DC-811522CC1100}" type="presOf" srcId="{73F9A241-E8B9-4255-B03C-26D1E8C88E08}" destId="{F2FDD399-D151-459C-BFCE-CDDD24CD0979}" srcOrd="1" destOrd="0" presId="urn:microsoft.com/office/officeart/2005/8/layout/target3"/>
    <dgm:cxn modelId="{527C10B4-7535-4316-8C68-BDCEEB464BE3}" srcId="{E4D5BA8D-43E3-41D1-82E8-E9FE9B195F42}" destId="{B16B4BD8-23B4-48E3-AEB6-0BA7DBCBB15D}" srcOrd="3" destOrd="0" parTransId="{4522BDCF-90DB-4DB6-A1DA-2D02E9AB2CFE}" sibTransId="{53D45521-6BBA-493F-AB81-019D6C30DD79}"/>
    <dgm:cxn modelId="{F078D4D4-DD75-4A79-A0FB-54CCFFBD1D99}" srcId="{73F9A241-E8B9-4255-B03C-26D1E8C88E08}" destId="{EB022B0C-D88E-46BB-8DFB-A07FCE6811D1}" srcOrd="1" destOrd="0" parTransId="{786A41D2-2B8B-42BC-9ABD-4AD74478ED81}" sibTransId="{C3DA2735-799B-45BB-A6CC-47FCE5320999}"/>
    <dgm:cxn modelId="{6FDCBCC0-040D-4701-9C47-049421111195}" type="presOf" srcId="{5D0FDBE4-9260-4C01-BA87-3D71B1103F89}" destId="{301538CC-2BDB-4E2F-ACA1-0F16DB823F3C}" srcOrd="0" destOrd="0" presId="urn:microsoft.com/office/officeart/2005/8/layout/target3"/>
    <dgm:cxn modelId="{24D22B10-8C74-4E7B-93E7-1C130F510DAB}" srcId="{E4D5BA8D-43E3-41D1-82E8-E9FE9B195F42}" destId="{C5EB53FA-3FB0-4A9E-BCFA-6FC20AC0EF1A}" srcOrd="5" destOrd="0" parTransId="{AC1A141B-EBA0-4BFA-A970-5AEDB18ECD30}" sibTransId="{D5BD9464-539B-45F8-A906-AFBFFE0B1939}"/>
    <dgm:cxn modelId="{7AD493D0-13E2-4095-84AC-7C78480C6C60}" type="presOf" srcId="{1FDFB586-F25E-4E9A-81A6-9BD65B4470A5}" destId="{DB4E5D31-397F-452F-A96B-77417ACD5868}" srcOrd="0" destOrd="4" presId="urn:microsoft.com/office/officeart/2005/8/layout/target3"/>
    <dgm:cxn modelId="{B84F7A4B-54BB-4CF9-97DD-C1C38648AEC3}" srcId="{E4D5BA8D-43E3-41D1-82E8-E9FE9B195F42}" destId="{F4C83DCD-BF89-4FB2-9676-E16DB3E8E876}" srcOrd="6" destOrd="0" parTransId="{FAE5B6FE-AADB-4967-9E8B-65E1D99FD4CE}" sibTransId="{D8F7C6E8-3F0E-4510-985A-086FA066A610}"/>
    <dgm:cxn modelId="{09DAE86C-B158-40AB-8790-813B79298CFD}" srcId="{5D0FDBE4-9260-4C01-BA87-3D71B1103F89}" destId="{64E2EE04-93D5-44C0-8CAC-43C91FAE8345}" srcOrd="1" destOrd="0" parTransId="{6ACCC95D-F2F8-441D-BF60-9FB20E5F8C29}" sibTransId="{757C9CD9-2EAD-453A-A8A2-2D78C10F755D}"/>
    <dgm:cxn modelId="{254D07CE-8771-4611-A35D-B55DD6C7458B}" type="presOf" srcId="{E4D5BA8D-43E3-41D1-82E8-E9FE9B195F42}" destId="{0CD64AD5-76B9-4BBD-85E6-F200D7CCB76E}" srcOrd="0" destOrd="0" presId="urn:microsoft.com/office/officeart/2005/8/layout/target3"/>
    <dgm:cxn modelId="{A3AEB029-7146-43BC-BD15-331A6DC9ABDC}" type="presOf" srcId="{B4FE3BE4-865E-422B-AC44-6855F453C52B}" destId="{DB4E5D31-397F-452F-A96B-77417ACD5868}" srcOrd="0" destOrd="0" presId="urn:microsoft.com/office/officeart/2005/8/layout/target3"/>
    <dgm:cxn modelId="{7A18AF49-398A-439F-A094-DC6F037DDC09}" srcId="{E4D5BA8D-43E3-41D1-82E8-E9FE9B195F42}" destId="{B9A0F992-B5FC-450F-970F-CA8731532D62}" srcOrd="2" destOrd="0" parTransId="{31A44E6D-5611-4B77-BD46-21F5DE845DA2}" sibTransId="{E1D87592-912B-4910-AD54-838FE5F0EBE9}"/>
    <dgm:cxn modelId="{116B966B-39CA-4098-94F0-A9562515F35E}" type="presOf" srcId="{5D0FDBE4-9260-4C01-BA87-3D71B1103F89}" destId="{F369A679-AA19-4D82-B261-CD26C26A3FB7}" srcOrd="1" destOrd="0" presId="urn:microsoft.com/office/officeart/2005/8/layout/target3"/>
    <dgm:cxn modelId="{5C066367-0C49-4242-A7E8-1993252F27BA}" type="presOf" srcId="{F4C83DCD-BF89-4FB2-9676-E16DB3E8E876}" destId="{DB4E5D31-397F-452F-A96B-77417ACD5868}" srcOrd="0" destOrd="6" presId="urn:microsoft.com/office/officeart/2005/8/layout/target3"/>
    <dgm:cxn modelId="{8BBF9046-0122-49B7-8C91-CB0A790EBCB8}" type="presOf" srcId="{B9A0F992-B5FC-450F-970F-CA8731532D62}" destId="{DB4E5D31-397F-452F-A96B-77417ACD5868}" srcOrd="0" destOrd="2" presId="urn:microsoft.com/office/officeart/2005/8/layout/target3"/>
    <dgm:cxn modelId="{6C51A8B0-E18A-43FF-8955-E8D2F1792A22}" type="presOf" srcId="{64E2EE04-93D5-44C0-8CAC-43C91FAE8345}" destId="{BC58BE1D-D150-4A89-9C7F-7AC8782A391D}" srcOrd="0" destOrd="1" presId="urn:microsoft.com/office/officeart/2005/8/layout/target3"/>
    <dgm:cxn modelId="{FAD466D1-00F7-4B11-958A-C6EC01376AA1}" type="presOf" srcId="{E4D5BA8D-43E3-41D1-82E8-E9FE9B195F42}" destId="{7EF53644-566C-406C-86B3-E03764EFF710}" srcOrd="1" destOrd="0" presId="urn:microsoft.com/office/officeart/2005/8/layout/target3"/>
    <dgm:cxn modelId="{83ABF0A7-97A5-44A8-8A61-2041DBDEAA0F}" srcId="{73F9A241-E8B9-4255-B03C-26D1E8C88E08}" destId="{79BE989D-E2F1-438C-936E-71BABBA31686}" srcOrd="2" destOrd="0" parTransId="{0FFA5ADA-BDB9-424D-8770-8811C29F4EE8}" sibTransId="{2C74F105-5735-42D1-AF3C-C84A9DD35074}"/>
    <dgm:cxn modelId="{CBF495E5-2702-41B5-A5E5-008EA66A56E3}" type="presParOf" srcId="{997F9A91-A9CC-42C3-BEE1-162B6412810C}" destId="{38624384-6768-43FF-8DA8-AD6924347CB0}" srcOrd="0" destOrd="0" presId="urn:microsoft.com/office/officeart/2005/8/layout/target3"/>
    <dgm:cxn modelId="{49A86401-634F-485F-A746-D8CF743290CE}" type="presParOf" srcId="{997F9A91-A9CC-42C3-BEE1-162B6412810C}" destId="{72C49CFA-6CEA-40F4-9B1F-673255E70E0F}" srcOrd="1" destOrd="0" presId="urn:microsoft.com/office/officeart/2005/8/layout/target3"/>
    <dgm:cxn modelId="{AC7B1BDD-28B0-485F-82D8-9744C0C68C37}" type="presParOf" srcId="{997F9A91-A9CC-42C3-BEE1-162B6412810C}" destId="{301538CC-2BDB-4E2F-ACA1-0F16DB823F3C}" srcOrd="2" destOrd="0" presId="urn:microsoft.com/office/officeart/2005/8/layout/target3"/>
    <dgm:cxn modelId="{ECC3B8DD-1341-484D-AE92-DF78057859B3}" type="presParOf" srcId="{997F9A91-A9CC-42C3-BEE1-162B6412810C}" destId="{40E3360F-2D8A-4948-8BFD-44DCB6432F87}" srcOrd="3" destOrd="0" presId="urn:microsoft.com/office/officeart/2005/8/layout/target3"/>
    <dgm:cxn modelId="{6CE8D29B-3DB2-4EA9-ABA8-2D905A69A342}" type="presParOf" srcId="{997F9A91-A9CC-42C3-BEE1-162B6412810C}" destId="{4E47B212-4247-4C13-8DB0-AF232A57F7BC}" srcOrd="4" destOrd="0" presId="urn:microsoft.com/office/officeart/2005/8/layout/target3"/>
    <dgm:cxn modelId="{36732980-B46F-49E5-BE20-C3A676A67C40}" type="presParOf" srcId="{997F9A91-A9CC-42C3-BEE1-162B6412810C}" destId="{0CD64AD5-76B9-4BBD-85E6-F200D7CCB76E}" srcOrd="5" destOrd="0" presId="urn:microsoft.com/office/officeart/2005/8/layout/target3"/>
    <dgm:cxn modelId="{BA028FF5-5FB7-41DD-9FB8-572BEE706A77}" type="presParOf" srcId="{997F9A91-A9CC-42C3-BEE1-162B6412810C}" destId="{1AC6D874-9E49-419B-AD3E-45F6C64262E1}" srcOrd="6" destOrd="0" presId="urn:microsoft.com/office/officeart/2005/8/layout/target3"/>
    <dgm:cxn modelId="{4B1313D7-DC32-4C67-B5E6-E48E79A1CA9E}" type="presParOf" srcId="{997F9A91-A9CC-42C3-BEE1-162B6412810C}" destId="{D547A767-8997-466B-89FB-77C70F6AE091}" srcOrd="7" destOrd="0" presId="urn:microsoft.com/office/officeart/2005/8/layout/target3"/>
    <dgm:cxn modelId="{FF2B9552-BF6D-4F30-A08C-B28CDFB95F2B}" type="presParOf" srcId="{997F9A91-A9CC-42C3-BEE1-162B6412810C}" destId="{40C2CEF0-1271-4937-A91F-FC5F9C8653B8}" srcOrd="8" destOrd="0" presId="urn:microsoft.com/office/officeart/2005/8/layout/target3"/>
    <dgm:cxn modelId="{4697EF71-F669-4D93-BC2D-97259FB51AE2}" type="presParOf" srcId="{997F9A91-A9CC-42C3-BEE1-162B6412810C}" destId="{F369A679-AA19-4D82-B261-CD26C26A3FB7}" srcOrd="9" destOrd="0" presId="urn:microsoft.com/office/officeart/2005/8/layout/target3"/>
    <dgm:cxn modelId="{9312DDF5-FD83-42FA-B914-0854329D1992}" type="presParOf" srcId="{997F9A91-A9CC-42C3-BEE1-162B6412810C}" destId="{BC58BE1D-D150-4A89-9C7F-7AC8782A391D}" srcOrd="10" destOrd="0" presId="urn:microsoft.com/office/officeart/2005/8/layout/target3"/>
    <dgm:cxn modelId="{BA49747E-E997-4EBE-9C23-83837C427DBB}" type="presParOf" srcId="{997F9A91-A9CC-42C3-BEE1-162B6412810C}" destId="{7EF53644-566C-406C-86B3-E03764EFF710}" srcOrd="11" destOrd="0" presId="urn:microsoft.com/office/officeart/2005/8/layout/target3"/>
    <dgm:cxn modelId="{6FD845CB-1B7C-4890-9F3F-95B00BBE39D2}" type="presParOf" srcId="{997F9A91-A9CC-42C3-BEE1-162B6412810C}" destId="{DB4E5D31-397F-452F-A96B-77417ACD5868}" srcOrd="12" destOrd="0" presId="urn:microsoft.com/office/officeart/2005/8/layout/target3"/>
    <dgm:cxn modelId="{B8D7F455-4967-40F5-8360-8610807D607F}" type="presParOf" srcId="{997F9A91-A9CC-42C3-BEE1-162B6412810C}" destId="{F2FDD399-D151-459C-BFCE-CDDD24CD0979}" srcOrd="13" destOrd="0" presId="urn:microsoft.com/office/officeart/2005/8/layout/target3"/>
    <dgm:cxn modelId="{B9A62E1F-06DD-49C6-882A-3F4EEDBC4C54}" type="presParOf" srcId="{997F9A91-A9CC-42C3-BEE1-162B6412810C}" destId="{3093CABB-ADF9-4BCD-AF92-849FAFB9D21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3BEF6E-D2B3-4336-8A7E-398BFFFE553C}" type="datetimeFigureOut">
              <a:rPr lang="tr-TR"/>
              <a:pPr>
                <a:defRPr/>
              </a:pPr>
              <a:t>29.01.2024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4D1097-7E5E-4825-896C-B6C8A5D838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7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0386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C9F6-C29B-48C9-AAEC-ED575F940D38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A957-456D-48FF-BCAB-9D087E5A6B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9C9E-DC2E-40ED-B3A5-6E7F56AC2E47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C409-0A20-4F38-B173-73ECA056B5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3BC3-BC1D-4345-975A-2EDF43FCFFE4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6B8F-9305-4E54-A351-AF40E6390C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E707-A526-4ED4-9DA6-54BB326636DE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A212-239A-4E80-98E2-28A5409AC8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393D-CECC-4202-AF5D-51DCCF598045}" type="datetime1">
              <a:rPr lang="tr-TR" smtClean="0"/>
              <a:t>29.01.2024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53A7-C2B1-4881-8153-D07724BFC5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D15D-2386-4BC1-BC72-7D8C55D270FA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B405-2FDB-4293-A9E3-A57C3C5124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43F0-8063-433E-8850-74959C5545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A910-D347-44C6-9742-799C85E8358B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5274-E70D-4553-8625-9A9132F5F3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9D9D-3AF7-45E3-BA18-6BC8F1D605C5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9447-A92E-4230-9648-C411F91C6C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F0C-65F7-4449-9309-F969C8F9E941}" type="datetime1">
              <a:rPr lang="tr-TR" smtClean="0"/>
              <a:t>29.01.2024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BC40-F65F-4918-BBF5-543D55D20D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CE5D-7BC4-476F-807C-03515C291368}" type="datetime1">
              <a:rPr lang="tr-TR" smtClean="0"/>
              <a:t>29.01.2024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8E07-CF01-48B5-95CF-61B233A074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55CD-5B0E-4451-AF46-90A6648B473F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087B-D6B8-4C80-944C-158B071B70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0ABE-4925-43A9-A8BC-BCD6897312F1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06A8-7F3F-4052-8DA3-9A3B0B3FD7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037E-4B58-46F6-A73B-A0B1014CF1BE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9F80-7B3B-411F-9780-2126334A1C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96C2B5-1AB2-4D78-B951-1D5D11CDBA67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23FD1-63B2-4D56-9AEB-389624CD45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  <p:sldLayoutId id="2147484668" r:id="rId13"/>
    <p:sldLayoutId id="2147484669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AAH&#220;TNAME%5b1%5d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ill&#238;%20E&#287;itim%20Bakanl&#305;&#287;&#305;%20Kurum%20Tan&#305;t&#305;m%20Y&#246;netmeli&#287;i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i&#351;%20ak&#305;&#351;%20formlar&#305;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 txBox="1">
            <a:spLocks noGrp="1" noChangeArrowheads="1"/>
          </p:cNvSpPr>
          <p:nvPr>
            <p:ph type="ctrTitle"/>
          </p:nvPr>
        </p:nvSpPr>
        <p:spPr>
          <a:xfrm>
            <a:off x="5292080" y="2996952"/>
            <a:ext cx="3851920" cy="2088232"/>
          </a:xfrm>
          <a:ln>
            <a:noFill/>
          </a:ln>
          <a:effec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Özel Öğretim Kurumları </a:t>
            </a:r>
            <a:b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Genel Müdürlüğü</a:t>
            </a:r>
          </a:p>
        </p:txBody>
      </p:sp>
      <p:sp>
        <p:nvSpPr>
          <p:cNvPr id="3" name="3 Başlık"/>
          <p:cNvSpPr txBox="1">
            <a:spLocks noChangeArrowheads="1"/>
          </p:cNvSpPr>
          <p:nvPr/>
        </p:nvSpPr>
        <p:spPr bwMode="auto">
          <a:xfrm>
            <a:off x="2483768" y="4437112"/>
            <a:ext cx="38519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tr-T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688930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4"/>
              <a:defRPr/>
            </a:pPr>
            <a:endParaRPr lang="tr-TR" b="1" i="1" u="sng" dirty="0" smtClean="0"/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tr-TR" dirty="0" smtClean="0"/>
              <a:t>Aynı binada birden fazla kurum açılmasında dikkate alınması gereken, </a:t>
            </a:r>
            <a:r>
              <a:rPr lang="tr-TR" b="1" i="1" u="sng" dirty="0" smtClean="0">
                <a:solidFill>
                  <a:srgbClr val="FF0000"/>
                </a:solidFill>
              </a:rPr>
              <a:t>giriş-çıkış, oyun bahçesi, koridor, tuvalet ve lavaboların her okul için ayrı ayrı düzenlenmesi,</a:t>
            </a:r>
            <a:r>
              <a:rPr lang="tr-TR" dirty="0" smtClean="0"/>
              <a:t> .(ÖÖKY Md.12)</a:t>
            </a:r>
          </a:p>
          <a:p>
            <a:pPr marL="514350" indent="-514350">
              <a:buFont typeface="+mj-lt"/>
              <a:buAutoNum type="arabicPeriod" startAt="7"/>
              <a:defRPr/>
            </a:pPr>
            <a:endParaRPr lang="tr-TR" b="1" i="1" u="sng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tr-TR" b="1" i="1" u="sng" dirty="0" smtClean="0">
                <a:solidFill>
                  <a:srgbClr val="0070C0"/>
                </a:solidFill>
              </a:rPr>
              <a:t>Engelliler için ayrılan tuvaletler.</a:t>
            </a:r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B6D9-0441-42AB-9A7C-D83BDD658766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5124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E10B6-C197-4179-A4C8-14F96BF54C8F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  <a:defRPr/>
            </a:pPr>
            <a:r>
              <a:rPr lang="tr-TR" dirty="0" smtClean="0"/>
              <a:t>Aynı binada birden fazla okul açılması durumunda </a:t>
            </a:r>
            <a:r>
              <a:rPr lang="tr-TR" b="1" u="sng" dirty="0" smtClean="0">
                <a:solidFill>
                  <a:srgbClr val="C00000"/>
                </a:solidFill>
              </a:rPr>
              <a:t>her okul için ayrı ayrı kontenjan</a:t>
            </a:r>
            <a:r>
              <a:rPr lang="tr-TR" dirty="0" smtClean="0"/>
              <a:t> tespiti yapılmalı.(ÖÖKSY Md. 5)</a:t>
            </a:r>
          </a:p>
          <a:p>
            <a:pPr marL="514350" indent="-514350">
              <a:buFont typeface="+mj-lt"/>
              <a:buAutoNum type="arabicPeriod" startAt="9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9"/>
              <a:defRPr/>
            </a:pPr>
            <a:r>
              <a:rPr lang="tr-TR" dirty="0" smtClean="0"/>
              <a:t>Raporlarda 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araç gereçlerin yerinde görüldüğünün belirtilmesi</a:t>
            </a:r>
            <a:r>
              <a:rPr lang="tr-TR" dirty="0"/>
              <a:t>.(ÖÖKSY Md. </a:t>
            </a:r>
            <a:r>
              <a:rPr lang="tr-TR" dirty="0" smtClean="0"/>
              <a:t>32)</a:t>
            </a:r>
            <a:endParaRPr lang="tr-TR" dirty="0"/>
          </a:p>
          <a:p>
            <a:pPr marL="514350" indent="-514350">
              <a:buFont typeface="+mj-lt"/>
              <a:buAutoNum type="arabicPeriod" startAt="9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9"/>
              <a:defRPr/>
            </a:pPr>
            <a:r>
              <a:rPr lang="tr-TR" dirty="0" smtClean="0"/>
              <a:t>Derslik kontenjanlarının tespiti </a:t>
            </a:r>
            <a:r>
              <a:rPr lang="tr-TR" b="1" i="1" u="sng" dirty="0" smtClean="0">
                <a:solidFill>
                  <a:srgbClr val="FF0000"/>
                </a:solidFill>
              </a:rPr>
              <a:t>(Okulöncesi-20, OSB-30, diğer okullar 24 ten fazla olamaz) </a:t>
            </a:r>
            <a:r>
              <a:rPr lang="tr-TR" dirty="0" smtClean="0"/>
              <a:t>(ÖÖKY Md.48)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1AB66-3ADB-45E7-833C-7A80081A3B2A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4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5616922"/>
          </a:xfrm>
        </p:spPr>
        <p:txBody>
          <a:bodyPr/>
          <a:lstStyle/>
          <a:p>
            <a:pPr marL="0" indent="0">
              <a:buNone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2"/>
              <a:defRPr/>
            </a:pPr>
            <a:r>
              <a:rPr lang="tr-TR" dirty="0" smtClean="0"/>
              <a:t>Raporlarda 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araç gereçlerin yerinde görüldüğünün belirtilmesi</a:t>
            </a:r>
            <a:r>
              <a:rPr lang="tr-TR" dirty="0"/>
              <a:t>.(ÖÖKSY Md. </a:t>
            </a:r>
            <a:r>
              <a:rPr lang="tr-TR" dirty="0" smtClean="0"/>
              <a:t>32)</a:t>
            </a:r>
            <a:endParaRPr lang="tr-TR" dirty="0"/>
          </a:p>
          <a:p>
            <a:pPr marL="514350" indent="-514350">
              <a:buFont typeface="+mj-lt"/>
              <a:buAutoNum type="arabicPeriod" startAt="12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2"/>
              <a:defRPr/>
            </a:pPr>
            <a:r>
              <a:rPr lang="tr-TR" dirty="0" smtClean="0"/>
              <a:t>Derslik kontenjanlarının tespiti </a:t>
            </a:r>
            <a:r>
              <a:rPr lang="tr-TR" b="1" i="1" u="sng" dirty="0" smtClean="0">
                <a:solidFill>
                  <a:srgbClr val="FF0000"/>
                </a:solidFill>
              </a:rPr>
              <a:t>(Okulöncesi-20, OSB-30, diğer okullar 24 ten fazla olamaz) </a:t>
            </a:r>
            <a:r>
              <a:rPr lang="tr-TR" dirty="0" smtClean="0"/>
              <a:t>(ÖÖKY Md.48)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50D0-0D3C-4E6D-9298-2AB6633ABA5B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7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5616922"/>
          </a:xfrm>
        </p:spPr>
        <p:txBody>
          <a:bodyPr/>
          <a:lstStyle/>
          <a:p>
            <a:pPr marL="514350" indent="-514350">
              <a:buFont typeface="+mj-lt"/>
              <a:buAutoNum type="arabicPeriod" startAt="14"/>
              <a:defRPr/>
            </a:pPr>
            <a:r>
              <a:rPr lang="tr-TR" b="1" i="1" u="sng" dirty="0" smtClean="0">
                <a:solidFill>
                  <a:schemeClr val="accent5">
                    <a:lumMod val="50000"/>
                  </a:schemeClr>
                </a:solidFill>
              </a:rPr>
              <a:t> Binanın inşaat ruhsatı/yapı kullanma izin belgesine  göre binada birden fazla kurum açılma durumu.</a:t>
            </a:r>
            <a:r>
              <a:rPr lang="tr-TR" dirty="0" smtClean="0"/>
              <a:t>(ÖÖKY Md. 11)</a:t>
            </a:r>
          </a:p>
          <a:p>
            <a:pPr marL="514350" indent="-514350">
              <a:buFont typeface="+mj-lt"/>
              <a:buAutoNum type="arabicPeriod" startAt="14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4"/>
              <a:defRPr/>
            </a:pPr>
            <a:r>
              <a:rPr lang="tr-TR" dirty="0" smtClean="0"/>
              <a:t>Okulun kontenjan tespitinde </a:t>
            </a:r>
            <a:r>
              <a:rPr lang="tr-TR" b="1" i="1" u="sng" dirty="0" smtClean="0">
                <a:solidFill>
                  <a:srgbClr val="FF0000"/>
                </a:solidFill>
              </a:rPr>
              <a:t>oyun bahçesi, tuvalet ve lavabolar, </a:t>
            </a:r>
            <a:r>
              <a:rPr lang="tr-TR" b="1" i="1" u="sng" dirty="0" err="1" smtClean="0">
                <a:solidFill>
                  <a:srgbClr val="FF0000"/>
                </a:solidFill>
              </a:rPr>
              <a:t>laboratuarlar</a:t>
            </a:r>
            <a:r>
              <a:rPr lang="tr-TR" b="1" i="1" u="sng" dirty="0">
                <a:solidFill>
                  <a:srgbClr val="FF0000"/>
                </a:solidFill>
              </a:rPr>
              <a:t> </a:t>
            </a:r>
            <a:r>
              <a:rPr lang="tr-TR" b="1" i="1" u="sng" dirty="0" smtClean="0">
                <a:solidFill>
                  <a:srgbClr val="FF0000"/>
                </a:solidFill>
              </a:rPr>
              <a:t>ile müzik ve görsel sanatlar dersliklerinden en düşük kontenjana sahip olan dersliği dikkate alınmalı </a:t>
            </a:r>
            <a:r>
              <a:rPr lang="tr-TR" dirty="0" smtClean="0"/>
              <a:t>(ÖÖKSY Md.16/28)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0190C-DD4A-45C0-9EE7-D5C1113F594F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2204863"/>
            <a:ext cx="9036496" cy="4392787"/>
          </a:xfrm>
        </p:spPr>
        <p:txBody>
          <a:bodyPr/>
          <a:lstStyle/>
          <a:p>
            <a:pPr marL="514350" indent="-514350">
              <a:buFont typeface="+mj-lt"/>
              <a:buAutoNum type="arabicPeriod" startAt="16"/>
              <a:defRPr/>
            </a:pPr>
            <a:r>
              <a:rPr lang="tr-TR" dirty="0" smtClean="0"/>
              <a:t> Kurum binalarının </a:t>
            </a:r>
            <a:r>
              <a:rPr lang="tr-TR" dirty="0"/>
              <a:t>Meyhane, kahvehane, kıraathane, bar, elektronik oyun merkezleri gibi umuma açık yerler ile açık alkollü içki satılan yerlerin, </a:t>
            </a:r>
            <a:r>
              <a:rPr lang="tr-TR" b="1" i="1" u="sng" dirty="0">
                <a:solidFill>
                  <a:srgbClr val="FF0000"/>
                </a:solidFill>
              </a:rPr>
              <a:t>okul binalarından kapıdan kapıya en az yüz metre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uzaklıkta bulunması </a:t>
            </a:r>
            <a:r>
              <a:rPr lang="tr-TR" dirty="0" smtClean="0"/>
              <a:t>(ÖÖKK Md. 4)</a:t>
            </a:r>
          </a:p>
          <a:p>
            <a:pPr marL="514350" indent="-514350">
              <a:buFont typeface="+mj-lt"/>
              <a:buAutoNum type="arabicPeriod" startAt="16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27B8F-0A47-4494-B08D-0EF2A68764B2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5616922"/>
          </a:xfrm>
        </p:spPr>
        <p:txBody>
          <a:bodyPr/>
          <a:lstStyle/>
          <a:p>
            <a:pPr marL="0" indent="0">
              <a:buNone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7"/>
              <a:defRPr/>
            </a:pPr>
            <a:r>
              <a:rPr lang="tr-TR" dirty="0"/>
              <a:t>H</a:t>
            </a:r>
            <a:r>
              <a:rPr lang="tr-TR" dirty="0" smtClean="0"/>
              <a:t>er </a:t>
            </a:r>
            <a:r>
              <a:rPr lang="tr-TR" dirty="0"/>
              <a:t>türlü </a:t>
            </a:r>
            <a:r>
              <a:rPr lang="tr-TR" b="1" i="1" u="sng" dirty="0" smtClean="0">
                <a:solidFill>
                  <a:srgbClr val="FF0000"/>
                </a:solidFill>
              </a:rPr>
              <a:t>ispirto ve ispirtolu içkilerin perakende </a:t>
            </a:r>
            <a:r>
              <a:rPr lang="tr-TR" b="1" i="1" u="sng" dirty="0">
                <a:solidFill>
                  <a:srgbClr val="FF0000"/>
                </a:solidFill>
              </a:rPr>
              <a:t>veya açık olarak satışının yapıldığı yerler </a:t>
            </a:r>
            <a:r>
              <a:rPr lang="tr-TR" dirty="0" smtClean="0"/>
              <a:t>ile </a:t>
            </a:r>
            <a:r>
              <a:rPr lang="tr-TR" dirty="0"/>
              <a:t>örgün eğitim kurumları ve dershaneler, öğrenci yurtları ve ibadethaneler arasında </a:t>
            </a:r>
            <a:r>
              <a:rPr lang="tr-TR" b="1" i="1" u="sng" dirty="0">
                <a:solidFill>
                  <a:srgbClr val="FF0000"/>
                </a:solidFill>
              </a:rPr>
              <a:t>kapıdan kapıya en az yüz metre mesafenin </a:t>
            </a:r>
            <a:r>
              <a:rPr lang="tr-TR" b="1" i="1" u="sng" dirty="0" smtClean="0">
                <a:solidFill>
                  <a:srgbClr val="FF0000"/>
                </a:solidFill>
              </a:rPr>
              <a:t>bulunması</a:t>
            </a:r>
            <a:r>
              <a:rPr lang="tr-TR" dirty="0" smtClean="0"/>
              <a:t> (4250 İİİİK Md.9) (Dönüşüm okulları hariç ÖÖKK Geçici Md.5)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DE383-A9C3-441F-9426-B3E6AE297B4E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5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marL="514350" indent="-514350">
              <a:buFont typeface="+mj-lt"/>
              <a:buAutoNum type="arabicPeriod" startAt="18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Kurum açılış, devir, nakil vb. durumlarda  </a:t>
            </a:r>
            <a:r>
              <a:rPr lang="tr-TR" b="1" i="1" u="sng" dirty="0" smtClean="0">
                <a:solidFill>
                  <a:srgbClr val="FF0000"/>
                </a:solidFill>
              </a:rPr>
              <a:t>inceleme raporlarına göre işlem yapıldığından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raporların daha düzenli ve dikkatli yazılması, </a:t>
            </a:r>
          </a:p>
          <a:p>
            <a:pPr marL="514350" indent="-514350">
              <a:buFont typeface="+mj-lt"/>
              <a:buAutoNum type="arabicPeriod" startAt="18"/>
              <a:defRPr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18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Mevzuatta yapılan değişikliklerin takip edilerek inceleme raporlarının </a:t>
            </a:r>
            <a:r>
              <a:rPr lang="tr-TR" b="1" i="1" u="sng" dirty="0" smtClean="0">
                <a:solidFill>
                  <a:srgbClr val="0070C0"/>
                </a:solidFill>
              </a:rPr>
              <a:t>güncel mevzuata uygun hazırlanması, </a:t>
            </a:r>
          </a:p>
          <a:p>
            <a:pPr marL="514350" indent="-514350">
              <a:buFont typeface="+mj-lt"/>
              <a:buAutoNum type="arabicPeriod" startAt="18"/>
              <a:defRPr/>
            </a:pPr>
            <a:endParaRPr lang="tr-TR" b="1" i="1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18"/>
              <a:defRPr/>
            </a:pPr>
            <a:r>
              <a:rPr lang="tr-TR" b="1" i="1" u="sng" dirty="0" smtClean="0">
                <a:solidFill>
                  <a:srgbClr val="FF0066"/>
                </a:solidFill>
              </a:rPr>
              <a:t>Yapılan yorumların mevzuata uygunluğu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</a:p>
          <a:p>
            <a:pPr marL="514350" indent="-514350">
              <a:buFont typeface="+mj-lt"/>
              <a:buAutoNum type="arabicPeriod" startAt="14"/>
              <a:defRPr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1F608-E3B7-4EF1-9F96-8ECD62D4EEE4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8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tr-TR" dirty="0" smtClean="0"/>
              <a:t> Dönüşüm programına alınan özel dershanelerden kurumlarını mevcut binalarında özel okula dönüştürmek isteyen kurucu/kurucu temsilcisi;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  <a:hlinkClick r:id="rId2" action="ppaction://hlinkfile"/>
              </a:rPr>
              <a:t>Taahhütname</a:t>
            </a: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Özel dershanenin onaylı yerleşim planı,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002060"/>
                </a:solidFill>
              </a:rPr>
              <a:t>Dönüşeceği okulun geçici yerleşim planı,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En az bir yıllık kira sözleşmesi,</a:t>
            </a: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Dönüşüm Okulları (Dershane Binalarında Açılanlar)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75E9B-E7A7-4665-9D19-813786A94AAA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8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002060"/>
                </a:solidFill>
              </a:rPr>
              <a:t>Form </a:t>
            </a:r>
            <a:r>
              <a:rPr lang="tr-TR" b="1" i="1" u="sng" dirty="0">
                <a:solidFill>
                  <a:srgbClr val="002060"/>
                </a:solidFill>
              </a:rPr>
              <a:t>dilekçe (EK-1</a:t>
            </a:r>
            <a:r>
              <a:rPr lang="tr-TR" b="1" i="1" u="sng" dirty="0" smtClean="0">
                <a:solidFill>
                  <a:srgbClr val="002060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Adli sicil beyanı,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>
                <a:solidFill>
                  <a:srgbClr val="002060"/>
                </a:solidFill>
              </a:rPr>
              <a:t>Türkiye Ticaret Sicili Gazetesinde yayımlanmış ana sözleşme, tüzük ya da vakıf </a:t>
            </a:r>
            <a:r>
              <a:rPr lang="tr-TR" b="1" i="1" u="sng" dirty="0" smtClean="0">
                <a:solidFill>
                  <a:srgbClr val="002060"/>
                </a:solidFill>
              </a:rPr>
              <a:t>senedi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Kurucu yetki belgesi </a:t>
            </a: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Dönüşüm Okulları (Dershane Binalarında Açılanlar)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3ED8F-D8F3-44FF-B31F-917E34CE29FC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>
                <a:solidFill>
                  <a:srgbClr val="FF0000"/>
                </a:solidFill>
              </a:rPr>
              <a:t>Resmî benzeri </a:t>
            </a:r>
            <a:r>
              <a:rPr lang="tr-TR" b="1" i="1" u="sng" dirty="0" smtClean="0">
                <a:solidFill>
                  <a:srgbClr val="FF0000"/>
                </a:solidFill>
              </a:rPr>
              <a:t>okulların </a:t>
            </a:r>
            <a:r>
              <a:rPr lang="tr-TR" b="1" i="1" u="sng" dirty="0">
                <a:solidFill>
                  <a:srgbClr val="FF0000"/>
                </a:solidFill>
              </a:rPr>
              <a:t>tabi olduğu yönetmeliği uygulamak isteyen okulların kurucusunun yazılı beyanı</a:t>
            </a: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Binanın </a:t>
            </a:r>
            <a:r>
              <a:rPr lang="tr-TR" b="1" i="1" u="sng" dirty="0">
                <a:solidFill>
                  <a:schemeClr val="tx2">
                    <a:lumMod val="50000"/>
                  </a:schemeClr>
                </a:solidFill>
              </a:rPr>
              <a:t>sağlam ve dayanıklı olduğuna ilişkin teknik rapor.</a:t>
            </a:r>
            <a:endParaRPr lang="tr-TR" b="1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>
                <a:solidFill>
                  <a:srgbClr val="FF0000"/>
                </a:solidFill>
              </a:rPr>
              <a:t>Dönüşüm Programı Kabul </a:t>
            </a:r>
            <a:r>
              <a:rPr lang="tr-TR" b="1" i="1" u="sng" dirty="0" smtClean="0">
                <a:solidFill>
                  <a:srgbClr val="FF0000"/>
                </a:solidFill>
              </a:rPr>
              <a:t>Formu </a:t>
            </a:r>
          </a:p>
          <a:p>
            <a:pPr marL="457200" lvl="1" indent="0">
              <a:buNone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tr-TR" b="1" i="1" dirty="0" smtClean="0"/>
              <a:t>İle </a:t>
            </a:r>
            <a:r>
              <a:rPr lang="tr-TR" b="1" i="1" dirty="0" err="1" smtClean="0"/>
              <a:t>müraacat</a:t>
            </a:r>
            <a:r>
              <a:rPr lang="tr-TR" b="1" i="1" dirty="0" smtClean="0"/>
              <a:t> eder. 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(Dershane Binalarında Açılanlar)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D16D8-F025-4D24-9FD7-63214C5DCEA1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1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0" y="948690"/>
            <a:ext cx="9144000" cy="59093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061"/>
            <a:ext cx="27718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Oval"/>
          <p:cNvSpPr/>
          <p:nvPr/>
        </p:nvSpPr>
        <p:spPr>
          <a:xfrm>
            <a:off x="467544" y="1196752"/>
            <a:ext cx="2736304" cy="1296144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899592" y="13407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lgerian" pitchFamily="82" charset="0"/>
              </a:rPr>
              <a:t>Kimler Özel Okul Açabilir?</a:t>
            </a:r>
            <a:endParaRPr lang="tr-TR" dirty="0">
              <a:latin typeface="Algerian" pitchFamily="82" charset="0"/>
            </a:endParaRPr>
          </a:p>
        </p:txBody>
      </p:sp>
      <p:graphicFrame>
        <p:nvGraphicFramePr>
          <p:cNvPr id="14" name="13 Diyagram"/>
          <p:cNvGraphicFramePr/>
          <p:nvPr/>
        </p:nvGraphicFramePr>
        <p:xfrm>
          <a:off x="3059832" y="1772816"/>
          <a:ext cx="5832648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2 Kiriş"/>
          <p:cNvSpPr/>
          <p:nvPr/>
        </p:nvSpPr>
        <p:spPr>
          <a:xfrm rot="9523719">
            <a:off x="5779204" y="1037068"/>
            <a:ext cx="3104929" cy="2015692"/>
          </a:xfrm>
          <a:prstGeom prst="chor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444208" y="134076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5580 Sayılı Kanun’a Göre Özel Okul Açabilecek Kişiler </a:t>
            </a:r>
            <a:endParaRPr lang="tr-TR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667A9-7479-46B7-80AE-9E28FDB64FE2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Kontenjan tespitinde geçici yerleşim planları esas alınacak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Dershane olarak onay aldığı yerleşim planında izinsiz olarak değişiklik yapan ve dershane faaliyetine bu şekilde devam eden kurumların inceleme dosyaları iade edilecek,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Dershane binanın yerleşimini onaylı yerleşim planına uygun hale getirmesi durumunda  inceleme işlemleri tamamlanacak,</a:t>
            </a:r>
            <a:r>
              <a:rPr lang="tr-TR" b="1" i="1" dirty="0" smtClean="0"/>
              <a:t> 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(Dershane Binası)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F4FEF-16D5-4545-BF13-40A1325519D2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7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Kurumlar mevcut binalarına kat veya bölüm çıkararak yada kat veya bölüm ilave etmek istemeleri durumunda mevzuatta müstakil bina ile ilgili şartlar aranacak,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Okulun katları arasında başka bir birim/kurum bulunmayacak (katlar birbirinin devamı olmalı ve katların tamamı kuruma ait)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Aynı binada birden fazla ve bitişik alt ve üst katlarda özel dershanesi bulunan kurucu kurumlarını birleştirerek tek bir dönüşüm okul açabilecek,</a:t>
            </a:r>
            <a:r>
              <a:rPr lang="tr-TR" b="1" i="1" dirty="0" smtClean="0"/>
              <a:t> 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(Dershane Binası)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FB020-B2FB-4593-BF81-98C6CF9B48D9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Kurucu temsilcisinin ikili öğretim yapmak istemesi durumunda inceleme raporunda bu durum belirtilerek kurumun gerçek kontenjanı ve ikili öğretime göre kontenjanları tespit edilecek,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Kurucu dershane binasından farklı bir yerde okula dönüşmek isterse müstakil bina ile ilgili şartlar aranacak, (Oyun bahçesi hariç)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Dershaneler ve dönüşüm okulları 1/9/2015 tarihine kadar aynı binada birlikte faaliyet gösterebilecek ,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6C5FC-1B49-45FA-A097-D133396DF6CA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1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Birlikte faaliyeti devam eden her iki kurum için ayrı ayrı kurum müdürü görevlendirilecek (aynı kişi iki kuruma birden yöneticilik yapamaz)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Dershaneler Valiliklerce 1/9/2015 tarihinde </a:t>
            </a:r>
            <a:r>
              <a:rPr lang="tr-TR" b="1" i="1" u="sng" dirty="0" err="1" smtClean="0">
                <a:solidFill>
                  <a:schemeClr val="tx2">
                    <a:lumMod val="50000"/>
                  </a:schemeClr>
                </a:solidFill>
              </a:rPr>
              <a:t>re’sen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 kapatılacak,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Kendi binasında dönüşüm okulu olan kurumlar binalarını geçici yerleşim planına uygun hale getirip getirmedikleri 1/9/2015-15/9/2015 tarihleri arasında denetlenecek, 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DA823-8675-415A-91A0-9960B1DD1863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8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Mevcut </a:t>
            </a:r>
            <a:r>
              <a:rPr lang="tr-TR" dirty="0"/>
              <a:t>binalarında </a:t>
            </a:r>
            <a:r>
              <a:rPr lang="tr-TR" dirty="0" smtClean="0"/>
              <a:t>dönüşüm okulu olacak kurumlarda </a:t>
            </a:r>
            <a:r>
              <a:rPr lang="tr-TR" b="1" i="1" u="sng" dirty="0" smtClean="0">
                <a:solidFill>
                  <a:srgbClr val="FF0000"/>
                </a:solidFill>
              </a:rPr>
              <a:t>merdiven, rampa, asansör, tavan yüksekliği, koridor ve su deposu ile</a:t>
            </a:r>
            <a:r>
              <a:rPr lang="tr-TR" dirty="0" smtClean="0"/>
              <a:t> ilgili </a:t>
            </a:r>
            <a:r>
              <a:rPr lang="tr-TR" b="1" i="1" u="sng" dirty="0" smtClean="0"/>
              <a:t>ÖÖKSY </a:t>
            </a:r>
            <a:r>
              <a:rPr lang="tr-TR" b="1" i="1" u="sng" dirty="0" err="1" smtClean="0"/>
              <a:t>nin</a:t>
            </a:r>
            <a:r>
              <a:rPr lang="tr-TR" b="1" i="1" u="sng" dirty="0" smtClean="0"/>
              <a:t> </a:t>
            </a:r>
            <a:r>
              <a:rPr lang="tr-TR" dirty="0" smtClean="0"/>
              <a:t>ilgili maddelerindeki </a:t>
            </a:r>
            <a:r>
              <a:rPr lang="tr-TR" dirty="0"/>
              <a:t>şartlar </a:t>
            </a:r>
            <a:r>
              <a:rPr lang="tr-TR" dirty="0" smtClean="0"/>
              <a:t>aranmaz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2F581-0412-4688-A289-40DD3DE6FA8F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3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Mevcut Özel Okullar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Özel okullarda </a:t>
            </a:r>
            <a:r>
              <a:rPr lang="tr-TR" b="1" i="1" u="sng" dirty="0" smtClean="0">
                <a:solidFill>
                  <a:srgbClr val="FF0000"/>
                </a:solidFill>
              </a:rPr>
              <a:t>kontenjan artırımının söz </a:t>
            </a:r>
            <a:r>
              <a:rPr lang="tr-TR" dirty="0" smtClean="0"/>
              <a:t>konusu olması durumunda yeni yönergede aranan şartlar istenilecek,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b="1" i="1" u="sng" dirty="0" smtClean="0">
                <a:solidFill>
                  <a:srgbClr val="FF0000"/>
                </a:solidFill>
              </a:rPr>
              <a:t>01/01/2015 </a:t>
            </a:r>
            <a:r>
              <a:rPr lang="tr-TR" b="1" i="1" u="sng" dirty="0">
                <a:solidFill>
                  <a:srgbClr val="FF0000"/>
                </a:solidFill>
              </a:rPr>
              <a:t>tarihinden önce </a:t>
            </a:r>
            <a:r>
              <a:rPr lang="tr-TR" dirty="0" smtClean="0"/>
              <a:t>kurum </a:t>
            </a:r>
            <a:r>
              <a:rPr lang="tr-TR" dirty="0"/>
              <a:t>açma izni ile iş yeri açma ve çalışma ruhsatı alan </a:t>
            </a:r>
            <a:r>
              <a:rPr lang="tr-TR" dirty="0" smtClean="0"/>
              <a:t>kurumlarda mevcut binalarını </a:t>
            </a:r>
            <a:r>
              <a:rPr lang="tr-TR" b="1" i="1" u="sng" dirty="0" smtClean="0">
                <a:solidFill>
                  <a:srgbClr val="FF0000"/>
                </a:solidFill>
              </a:rPr>
              <a:t>ayırma ile ilgili şartlar aranmayacak (ÖÖKSY Geçici Md.1,)</a:t>
            </a:r>
            <a:endParaRPr lang="tr-TR" b="1" i="1" u="sng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324D5-FFAE-4966-A048-D4F2C7B443D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582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Mevcut Özel Okullar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u="sng" dirty="0" smtClean="0">
                <a:solidFill>
                  <a:srgbClr val="FF0000"/>
                </a:solidFill>
              </a:rPr>
              <a:t>01/01/2015 </a:t>
            </a:r>
            <a:r>
              <a:rPr lang="tr-TR" b="1" i="1" u="sng" dirty="0">
                <a:solidFill>
                  <a:srgbClr val="FF0000"/>
                </a:solidFill>
              </a:rPr>
              <a:t>tarihinden önce </a:t>
            </a:r>
            <a:r>
              <a:rPr lang="tr-TR" dirty="0" smtClean="0"/>
              <a:t>kurum </a:t>
            </a:r>
            <a:r>
              <a:rPr lang="tr-TR" dirty="0"/>
              <a:t>açma izni ile iş yeri açma ve çalışma ruhsatı alan </a:t>
            </a:r>
            <a:r>
              <a:rPr lang="tr-TR" dirty="0" smtClean="0"/>
              <a:t>kurumlarda </a:t>
            </a:r>
            <a:r>
              <a:rPr lang="tr-TR" dirty="0"/>
              <a:t>asansör, merdiven, kapı, pencere,</a:t>
            </a:r>
          </a:p>
          <a:p>
            <a:r>
              <a:rPr lang="tr-TR" dirty="0"/>
              <a:t>koridor için belirlenen </a:t>
            </a:r>
            <a:r>
              <a:rPr lang="tr-TR" dirty="0" smtClean="0"/>
              <a:t>standartlar aranmayacak</a:t>
            </a:r>
            <a:r>
              <a:rPr lang="tr-TR" b="1" i="1" u="sng" dirty="0" smtClean="0">
                <a:solidFill>
                  <a:srgbClr val="FF0000"/>
                </a:solidFill>
              </a:rPr>
              <a:t>(ÖÖKSY Md.35,)</a:t>
            </a:r>
            <a:endParaRPr lang="tr-TR" b="1" i="1" u="sng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8FFCC-30C0-4740-866D-FF8A15B4C2CB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2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Özel okul tabelaları </a:t>
            </a:r>
            <a:r>
              <a:rPr lang="tr-TR" b="1" i="1" u="sng" dirty="0" smtClean="0">
                <a:solidFill>
                  <a:srgbClr val="FF0000"/>
                </a:solidFill>
                <a:hlinkClick r:id="rId2" action="ppaction://hlinkfile"/>
              </a:rPr>
              <a:t>MEB Kurum Tanıtım Yönetmeliği </a:t>
            </a:r>
            <a:r>
              <a:rPr lang="tr-TR" dirty="0" smtClean="0"/>
              <a:t>ve 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MEB Kurum Tanıtım Kılavuzunda</a:t>
            </a:r>
            <a:r>
              <a:rPr lang="tr-TR" dirty="0" smtClean="0"/>
              <a:t> belirtilen özelliklerde olmalı,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okumusyusuf46@gmail.com</a:t>
            </a:r>
            <a:endParaRPr lang="tr-TR" dirty="0"/>
          </a:p>
        </p:txBody>
      </p:sp>
      <p:pic>
        <p:nvPicPr>
          <p:cNvPr id="8" name="Resim 7" descr="http://www.haskoleji.com/dosyalar/slide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20080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92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Kurum tabelaları: </a:t>
            </a:r>
            <a:r>
              <a:rPr lang="tr-TR" b="1" i="1" u="sng" dirty="0">
                <a:solidFill>
                  <a:srgbClr val="FF0000"/>
                </a:solidFill>
              </a:rPr>
              <a:t>Bakanlık kurumlarının adını taşıyan, </a:t>
            </a:r>
            <a:r>
              <a:rPr lang="tr-TR" dirty="0"/>
              <a:t>üzerinde tanıtıcı, belirtici yazı, renk, açıklama ve logo bulunan tabelaları,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i="1" u="sng" dirty="0">
                <a:solidFill>
                  <a:srgbClr val="FF0066"/>
                </a:solidFill>
              </a:rPr>
              <a:t>Okul öncesi eğitim kurumlarında pembe</a:t>
            </a:r>
            <a:r>
              <a:rPr lang="tr-TR" b="1" i="1" u="sng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b="1" i="1" u="sng" dirty="0" smtClean="0">
                <a:solidFill>
                  <a:schemeClr val="accent1">
                    <a:lumMod val="75000"/>
                  </a:schemeClr>
                </a:solidFill>
              </a:rPr>
              <a:t>İlköğretim </a:t>
            </a:r>
            <a:r>
              <a:rPr lang="tr-TR" b="1" i="1" u="sng" dirty="0">
                <a:solidFill>
                  <a:schemeClr val="accent1">
                    <a:lumMod val="75000"/>
                  </a:schemeClr>
                </a:solidFill>
              </a:rPr>
              <a:t>kurumlarında mavi, </a:t>
            </a:r>
            <a:endParaRPr lang="tr-TR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rgbClr val="FFC000"/>
                </a:solidFill>
              </a:rPr>
              <a:t>Ortaöğretim kurumlarında sarı,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073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Özel okul tabelalarında, </a:t>
            </a:r>
            <a:r>
              <a:rPr lang="tr-TR" b="1" i="1" u="sng" dirty="0">
                <a:solidFill>
                  <a:srgbClr val="FF0000"/>
                </a:solidFill>
              </a:rPr>
              <a:t>okulun isminin önünde "özel" ifadesine</a:t>
            </a:r>
            <a:r>
              <a:rPr lang="tr-TR" dirty="0"/>
              <a:t> yer verilir.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Azınlık okullarının tabelaları,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okulun özel adına, türü ve derecesi ile azınlık adına yer verilerek Türk alfabesiyle yazılır. </a:t>
            </a:r>
            <a:endParaRPr lang="tr-TR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Yabancı </a:t>
            </a:r>
            <a:r>
              <a:rPr lang="tr-TR" dirty="0"/>
              <a:t>okulların </a:t>
            </a:r>
            <a:r>
              <a:rPr lang="tr-TR" b="1" i="1" u="sng" dirty="0">
                <a:solidFill>
                  <a:srgbClr val="FF0000"/>
                </a:solidFill>
              </a:rPr>
              <a:t>özel adları, kendi imlalarıyla yazılır ve altına okulun ait olduğu millet adı ile birlikte okulun türü ve derecesi ilave edilir.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04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0" y="908720"/>
            <a:ext cx="9144000" cy="59093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21001"/>
              </p:ext>
            </p:extLst>
          </p:nvPr>
        </p:nvGraphicFramePr>
        <p:xfrm>
          <a:off x="457200" y="1556792"/>
          <a:ext cx="82296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graphicFrame>
        <p:nvGraphicFramePr>
          <p:cNvPr id="7" name="6 Diyagram"/>
          <p:cNvGraphicFramePr/>
          <p:nvPr/>
        </p:nvGraphicFramePr>
        <p:xfrm>
          <a:off x="6876256" y="1340768"/>
          <a:ext cx="18002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Çerçeve"/>
          <p:cNvSpPr/>
          <p:nvPr/>
        </p:nvSpPr>
        <p:spPr>
          <a:xfrm>
            <a:off x="323528" y="1052736"/>
            <a:ext cx="8352928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67544" y="1052736"/>
            <a:ext cx="8064896" cy="3693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5580 SAYILI KANUN ÇERÇEVESİNDE ÖZEL OKULLARIMIZ</a:t>
            </a:r>
            <a:endParaRPr lang="tr-TR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6644E-C717-4008-8DA8-204670F7840F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r>
              <a:rPr lang="tr-TR" dirty="0"/>
              <a:t>Tabelalar, </a:t>
            </a:r>
            <a:r>
              <a:rPr lang="tr-TR" b="1" i="1" u="sng" dirty="0">
                <a:solidFill>
                  <a:srgbClr val="FF0000"/>
                </a:solidFill>
              </a:rPr>
              <a:t>yaklaşık 50 metre uzaklıktan okunabilecek netlikte</a:t>
            </a:r>
            <a:r>
              <a:rPr lang="tr-TR" dirty="0"/>
              <a:t>, ebatları binanın büyüklüğü ile orantılı ve mimari özelliğine uygun, iklim şartlarına dayanabilir malzemeden, ışıklı veya ışıksız olarak yapılır.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Tarihi özelliği bulunan tabelalar korunur.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Tabelalara binaların ana giriş kapısının </a:t>
            </a:r>
            <a:r>
              <a:rPr lang="tr-TR" b="1" i="1" u="sng" dirty="0">
                <a:solidFill>
                  <a:srgbClr val="FF0000"/>
                </a:solidFill>
              </a:rPr>
              <a:t>sol yanında yer verilir. </a:t>
            </a:r>
            <a:r>
              <a:rPr lang="tr-TR" dirty="0"/>
              <a:t>Giriş gölgeliği bulunan binalarda ise tabelalar,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gölgelik alnına uygulanır.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51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Gerçeğe Aykırı Reklam ve İlanlar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51520" y="1268760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/>
              <a:t>Kurumlar, </a:t>
            </a:r>
            <a:r>
              <a:rPr lang="tr-TR" sz="3200" b="1" i="1" u="sng" dirty="0">
                <a:solidFill>
                  <a:srgbClr val="FF0000"/>
                </a:solidFill>
              </a:rPr>
              <a:t>ancak amaçlarına uygun tanıtıcı mahiyette reklâm ve ilân verebilirler</a:t>
            </a:r>
            <a:r>
              <a:rPr lang="tr-TR" sz="3200" dirty="0"/>
              <a:t>. Bu kurumlar reklâm ve ilânlarında </a:t>
            </a:r>
            <a:r>
              <a:rPr lang="tr-TR" sz="32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gerçeğe aykırı beyanlarda bulunamazlar</a:t>
            </a:r>
            <a:r>
              <a:rPr lang="tr-TR" sz="3200" dirty="0"/>
              <a:t> ve </a:t>
            </a:r>
            <a:r>
              <a:rPr lang="tr-TR" sz="3200" b="1" i="1" u="sng" dirty="0">
                <a:solidFill>
                  <a:srgbClr val="FF0000"/>
                </a:solidFill>
              </a:rPr>
              <a:t>televizyonda reklâm ve ilân </a:t>
            </a:r>
            <a:r>
              <a:rPr lang="tr-TR" sz="3200" b="1" i="1" u="sng" dirty="0" smtClean="0">
                <a:solidFill>
                  <a:srgbClr val="FF0000"/>
                </a:solidFill>
              </a:rPr>
              <a:t>yapamazlar (ÖÖKK Md.11)</a:t>
            </a:r>
            <a:r>
              <a:rPr lang="tr-TR" sz="3200" dirty="0" smtClean="0"/>
              <a:t>. </a:t>
            </a:r>
          </a:p>
          <a:p>
            <a:endParaRPr lang="tr-TR" sz="32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36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Gerçeğe Aykırı Reklam ve İlanlar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7" name="Resim 6" descr="http://www.haskoleji.com/dosyalar/sertifika-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344816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08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Gerçeğe Aykırı Reklam ve İlanlar 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pic>
        <p:nvPicPr>
          <p:cNvPr id="7" name="İçerik Yer Tutucusu 6" descr="teog türkiye birincisi ile ilgili g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8860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teog türkiye birincisi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5" y="2125662"/>
            <a:ext cx="1753870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teog türkiye birincisi ile ilgili görsel sonuc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859405" cy="159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133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Gerçeğe Aykırı Reklam ve İlanlar 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pic>
        <p:nvPicPr>
          <p:cNvPr id="10" name="irc_mi" descr="http://img7.mynet.com.tr/hbr/2015/03/06/042435789/_17-640x3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2438902" cy="269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özel okul reklamları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17" y="1603710"/>
            <a:ext cx="22860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2" descr="http://www.gazipasaekspres.com/uploads/images/2012_1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irc_mi" descr="http://www.gazipasaekspres.com/uploads/images/2012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3168352" cy="457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321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Bursluluk Sınavı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Kurumlar, burs verilecek öğrenci ve kursiyer tespitine yönelik </a:t>
            </a:r>
            <a:r>
              <a:rPr lang="tr-TR" b="1" i="1" u="sng" dirty="0" smtClean="0">
                <a:solidFill>
                  <a:schemeClr val="tx2">
                    <a:lumMod val="75000"/>
                  </a:schemeClr>
                </a:solidFill>
              </a:rPr>
              <a:t>sınav yapmak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istemeleri durumunda bu sınavlardan </a:t>
            </a:r>
            <a:r>
              <a:rPr lang="tr-TR" dirty="0"/>
              <a:t>sınav ücreti </a:t>
            </a:r>
            <a:r>
              <a:rPr lang="tr-TR" dirty="0" smtClean="0"/>
              <a:t>alamazlar.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Kurumlar, </a:t>
            </a:r>
            <a:r>
              <a:rPr lang="tr-TR" b="1" i="1" u="sng" dirty="0">
                <a:solidFill>
                  <a:srgbClr val="FF0000"/>
                </a:solidFill>
              </a:rPr>
              <a:t>burs verme şartlarını</a:t>
            </a:r>
            <a:r>
              <a:rPr lang="tr-TR" dirty="0"/>
              <a:t>, </a:t>
            </a:r>
            <a:r>
              <a:rPr lang="tr-TR" b="1" i="1" u="sng" dirty="0" smtClean="0">
                <a:solidFill>
                  <a:srgbClr val="FF0000"/>
                </a:solidFill>
              </a:rPr>
              <a:t>bursun </a:t>
            </a:r>
            <a:r>
              <a:rPr lang="tr-TR" b="1" i="1" u="sng" dirty="0">
                <a:solidFill>
                  <a:srgbClr val="FF0000"/>
                </a:solidFill>
              </a:rPr>
              <a:t>miktarını, burs süresini ve burs verecekleri öğrenci </a:t>
            </a:r>
            <a:r>
              <a:rPr lang="tr-TR" b="1" i="1" u="sng" dirty="0" smtClean="0">
                <a:solidFill>
                  <a:srgbClr val="FF0000"/>
                </a:solidFill>
              </a:rPr>
              <a:t>ve </a:t>
            </a:r>
            <a:r>
              <a:rPr lang="tr-TR" b="1" i="1" u="sng" dirty="0">
                <a:solidFill>
                  <a:srgbClr val="FF0000"/>
                </a:solidFill>
              </a:rPr>
              <a:t>kursiyer sayısı ile bursun hangi durumlarda</a:t>
            </a:r>
            <a:r>
              <a:rPr lang="tr-TR" dirty="0"/>
              <a:t> kesileceğini belirleyip il millî eğitim müdürlüğüne </a:t>
            </a:r>
            <a:r>
              <a:rPr lang="tr-TR" dirty="0" smtClean="0"/>
              <a:t>bilgi vererek uygular (ÖÖKY Md.62).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919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Bursluluk Sınavı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 valiliklerden alınan izinler doğrultusunda ocak, şubat ve mart aylarında sınav yapılabilir.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rgbClr val="FF0000"/>
                </a:solidFill>
              </a:rPr>
              <a:t>Ancak ilan ve reklam veremezler. </a:t>
            </a:r>
          </a:p>
          <a:p>
            <a:pPr marL="0" indent="0">
              <a:buNone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chemeClr val="tx2">
                    <a:lumMod val="75000"/>
                  </a:schemeClr>
                </a:solidFill>
              </a:rPr>
              <a:t>Kendi internet sayfasında,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rgbClr val="FF0000"/>
                </a:solidFill>
              </a:rPr>
              <a:t>Valilik izni doğrultusunda yazı ile diğer okullara bilgi verebilir.</a:t>
            </a:r>
            <a:endParaRPr lang="tr-TR" b="1" i="1" u="sng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414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Bursluluk Sınavı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7" name="Resim 6" descr="bursluluk sınavı ile ilgili g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20080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620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8" name="Resim 7" descr="bursluluk sınavı ile ilgili g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22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9" name="Resim 8" descr="bursluluk sınavı ile ilgili g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9694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55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Mevzuat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39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DDC7E-9BC7-4A70-A226-BA13A3903D32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1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256584"/>
          </a:xfrm>
        </p:spPr>
        <p:txBody>
          <a:bodyPr/>
          <a:lstStyle/>
          <a:p>
            <a:r>
              <a:rPr lang="tr-TR" b="1" i="1" u="sng" dirty="0" smtClean="0">
                <a:solidFill>
                  <a:srgbClr val="FF0000"/>
                </a:solidFill>
              </a:rPr>
              <a:t>Çocuk </a:t>
            </a:r>
            <a:r>
              <a:rPr lang="tr-TR" b="1" i="1" u="sng" dirty="0">
                <a:solidFill>
                  <a:srgbClr val="FF0000"/>
                </a:solidFill>
              </a:rPr>
              <a:t>Haklarına Dair Sözleşmenin 19 uncu maddesinde </a:t>
            </a:r>
            <a:r>
              <a:rPr lang="tr-TR" dirty="0"/>
              <a:t>“Bu Sözleşme’ </a:t>
            </a:r>
            <a:r>
              <a:rPr lang="tr-TR" dirty="0" smtClean="0"/>
              <a:t>ye taraf </a:t>
            </a:r>
            <a:r>
              <a:rPr lang="tr-TR" dirty="0"/>
              <a:t>Devletler, çocuğun ana–babasının ya da onlardan yalnızca birinin, yasal vasi </a:t>
            </a:r>
            <a:r>
              <a:rPr lang="tr-TR" dirty="0" smtClean="0"/>
              <a:t>veya vasilerinin </a:t>
            </a:r>
            <a:r>
              <a:rPr lang="tr-TR" dirty="0"/>
              <a:t>ya da bakımını üstlenen herhangi bir kişinin yanında iken … </a:t>
            </a:r>
            <a:r>
              <a:rPr lang="tr-TR" b="1" i="1" u="sng" dirty="0">
                <a:solidFill>
                  <a:srgbClr val="FF0000"/>
                </a:solidFill>
              </a:rPr>
              <a:t>her türlü istismar </a:t>
            </a:r>
            <a:r>
              <a:rPr lang="tr-TR" b="1" i="1" u="sng" dirty="0" smtClean="0">
                <a:solidFill>
                  <a:srgbClr val="FF0000"/>
                </a:solidFill>
              </a:rPr>
              <a:t>ve kötü </a:t>
            </a:r>
            <a:r>
              <a:rPr lang="tr-TR" b="1" i="1" u="sng" dirty="0">
                <a:solidFill>
                  <a:srgbClr val="FF0000"/>
                </a:solidFill>
              </a:rPr>
              <a:t>muameleye karşı korunması için; yasal, idari, toplumsal, eğitsel bütün önlemleri </a:t>
            </a:r>
            <a:r>
              <a:rPr lang="tr-TR" dirty="0"/>
              <a:t>alırlar.”</a:t>
            </a:r>
            <a:endParaRPr lang="tr-TR" b="1" i="1" u="sng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357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Öğrenci resimleri ve ilanları,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7" name="Resim 6" descr="Kayıtlar Ba&amp;scedil;lad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470150"/>
            <a:ext cx="7272808" cy="3263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97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 Cumhuriyeti Anayasasının 41 </a:t>
            </a:r>
            <a:r>
              <a:rPr lang="tr-TR" dirty="0"/>
              <a:t>inci maddesinin dördüncü </a:t>
            </a:r>
            <a:r>
              <a:rPr lang="tr-TR" dirty="0" smtClean="0"/>
              <a:t>fıkrasında </a:t>
            </a:r>
            <a:r>
              <a:rPr lang="tr-TR" b="1" i="1" u="sng" dirty="0" smtClean="0">
                <a:solidFill>
                  <a:srgbClr val="FF0000"/>
                </a:solidFill>
              </a:rPr>
              <a:t>“Devlet</a:t>
            </a:r>
            <a:r>
              <a:rPr lang="tr-TR" b="1" i="1" u="sng" dirty="0">
                <a:solidFill>
                  <a:srgbClr val="FF0000"/>
                </a:solidFill>
              </a:rPr>
              <a:t>, her türlü istismara </a:t>
            </a:r>
            <a:r>
              <a:rPr lang="tr-TR" b="1" i="1" u="sng" dirty="0" smtClean="0">
                <a:solidFill>
                  <a:srgbClr val="FF0000"/>
                </a:solidFill>
              </a:rPr>
              <a:t>ve şiddete karşı </a:t>
            </a:r>
            <a:r>
              <a:rPr lang="tr-TR" b="1" i="1" u="sng" dirty="0">
                <a:solidFill>
                  <a:srgbClr val="FF0000"/>
                </a:solidFill>
              </a:rPr>
              <a:t>çocukları koruyucu tedbirleri alır</a:t>
            </a:r>
            <a:r>
              <a:rPr lang="tr-TR" b="1" i="1" u="sng" dirty="0" smtClean="0">
                <a:solidFill>
                  <a:srgbClr val="FF0000"/>
                </a:solidFill>
              </a:rPr>
              <a:t>.”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29.01.2024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352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Öğrenci resimleri ve ilanları,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8" name="Resim 7" descr="http://panel.dogakoleji.com/dogakoleji_depo/Images/user_upload/Fotograf_Albumleri/atasehir3/atasehir3-bilim-okul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18740"/>
            <a:ext cx="7344816" cy="297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231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0" y="908720"/>
            <a:ext cx="9144000" cy="59093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48E07-CF01-48B5-95CF-61B233A07403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graphicFrame>
        <p:nvGraphicFramePr>
          <p:cNvPr id="4" name="3 Diyagram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Yarım Çerçeve"/>
          <p:cNvSpPr/>
          <p:nvPr/>
        </p:nvSpPr>
        <p:spPr>
          <a:xfrm>
            <a:off x="0" y="908720"/>
            <a:ext cx="3563888" cy="1728192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79512" y="1052736"/>
            <a:ext cx="3024336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u="sng" dirty="0" smtClean="0">
                <a:solidFill>
                  <a:srgbClr val="C00000"/>
                </a:solidFill>
              </a:rPr>
              <a:t>DENETİMLER SONUCUNDA </a:t>
            </a:r>
            <a:r>
              <a:rPr lang="tr-TR" sz="1400" b="1" dirty="0" smtClean="0"/>
              <a:t>OKUL AÇMA İZNİNİN İPTALİ VE OKULUN KAPATILMASI</a:t>
            </a:r>
            <a:endParaRPr lang="tr-TR" sz="1400" b="1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2B1E9-1E04-4E61-83BF-A770B55A21F8}" type="datetime1">
              <a:rPr lang="tr-TR" smtClean="0"/>
              <a:t>29.01.2024</a:t>
            </a:fld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İlginizden dolayı teşekkürler. 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55B37-0BA0-413C-A0AE-E380EC1B6869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99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3"/>
          <p:cNvGraphicFramePr/>
          <p:nvPr>
            <p:extLst>
              <p:ext uri="{D42A27DB-BD31-4B8C-83A1-F6EECF244321}">
                <p14:modId xmlns:p14="http://schemas.microsoft.com/office/powerpoint/2010/main" val="1889847333"/>
              </p:ext>
            </p:extLst>
          </p:nvPr>
        </p:nvGraphicFramePr>
        <p:xfrm>
          <a:off x="0" y="1196752"/>
          <a:ext cx="730830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9" name="Picture 2" descr="C:\Users\Fatma YAVUZ\Desktop\imagesCA16YX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908050"/>
            <a:ext cx="24114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10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 smtClean="0"/>
          </a:p>
        </p:txBody>
      </p:sp>
      <p:sp>
        <p:nvSpPr>
          <p:cNvPr id="5" name="4 Dolu Çerçeve"/>
          <p:cNvSpPr/>
          <p:nvPr/>
        </p:nvSpPr>
        <p:spPr>
          <a:xfrm>
            <a:off x="251520" y="1268760"/>
            <a:ext cx="3528392" cy="1944216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683568" y="1628800"/>
            <a:ext cx="2664296" cy="122413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ÖZEL OKUL </a:t>
            </a:r>
          </a:p>
          <a:p>
            <a:pPr algn="ctr"/>
            <a:r>
              <a:rPr lang="tr-T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AÇMA SÜRECİ</a:t>
            </a:r>
            <a:endParaRPr lang="tr-TR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C1EF0-C880-4CA1-8771-68876F1ED6E6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48E07-CF01-48B5-95CF-61B233A07403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02697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İnceleme Raporları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İnceleme Raporlarında; </a:t>
            </a:r>
          </a:p>
          <a:p>
            <a:pPr lvl="1"/>
            <a:r>
              <a:rPr lang="tr-TR" b="1" u="sng" dirty="0" smtClean="0">
                <a:hlinkClick r:id="rId2" action="ppaction://hlinkfile"/>
              </a:rPr>
              <a:t>Kurucuya ait belgeler</a:t>
            </a:r>
            <a:endParaRPr lang="tr-TR" b="1" u="sng" dirty="0" smtClean="0"/>
          </a:p>
          <a:p>
            <a:pPr lvl="1"/>
            <a:r>
              <a:rPr lang="tr-TR" b="1" i="1" u="sng" dirty="0" smtClean="0">
                <a:solidFill>
                  <a:srgbClr val="FF0000"/>
                </a:solidFill>
                <a:hlinkClick r:id="rId2" action="ppaction://hlinkfile"/>
              </a:rPr>
              <a:t>Binaya ait belgeler</a:t>
            </a:r>
            <a:endParaRPr lang="tr-TR" b="1" i="1" u="sng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Yönetici ve personele ait belgeler</a:t>
            </a:r>
            <a:endParaRPr lang="tr-TR" dirty="0"/>
          </a:p>
          <a:p>
            <a:pPr lvl="1"/>
            <a:r>
              <a:rPr lang="tr-TR" b="1" i="1" u="sng" dirty="0" smtClean="0">
                <a:solidFill>
                  <a:schemeClr val="accent2">
                    <a:lumMod val="50000"/>
                  </a:schemeClr>
                </a:solidFill>
              </a:rPr>
              <a:t>Binanın fiziki yapısının</a:t>
            </a:r>
            <a:r>
              <a:rPr lang="tr-TR" dirty="0" smtClean="0"/>
              <a:t> Özel Öğretim Kurumları </a:t>
            </a:r>
            <a:r>
              <a:rPr lang="tr-TR" dirty="0"/>
              <a:t>S</a:t>
            </a:r>
            <a:r>
              <a:rPr lang="tr-TR" dirty="0" smtClean="0"/>
              <a:t>tandartlar Yönergesine uygunluğu konusunda bilgiler aranmaktadır.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078FF-4D1E-416D-98E9-91989BCE2AA5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1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İnceleme Raporları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/>
          <a:lstStyle/>
          <a:p>
            <a:r>
              <a:rPr lang="tr-TR" dirty="0" smtClean="0"/>
              <a:t>İnceleme Raporlarında; </a:t>
            </a:r>
          </a:p>
          <a:p>
            <a:pPr lvl="1"/>
            <a:r>
              <a:rPr lang="tr-TR" b="1" u="sng" dirty="0" smtClean="0">
                <a:solidFill>
                  <a:srgbClr val="00B0F0"/>
                </a:solidFill>
              </a:rPr>
              <a:t>Dosyada var olan belgelerin mevzuatta belirtilen şartları taşıyıp taşımadığı,</a:t>
            </a:r>
          </a:p>
          <a:p>
            <a:pPr marL="457200" lvl="1" indent="0">
              <a:buNone/>
            </a:pPr>
            <a:endParaRPr lang="tr-TR" b="1" u="sng" dirty="0" smtClean="0">
              <a:solidFill>
                <a:srgbClr val="00B0F0"/>
              </a:solidFill>
            </a:endParaRPr>
          </a:p>
          <a:p>
            <a:pPr lvl="1"/>
            <a:r>
              <a:rPr lang="tr-TR" b="1" u="sng" dirty="0" smtClean="0"/>
              <a:t>Binanın fiziki yapısının standartlar yönergesine uygunluğu,</a:t>
            </a:r>
          </a:p>
          <a:p>
            <a:pPr marL="457200" lvl="1" indent="0">
              <a:buNone/>
            </a:pPr>
            <a:endParaRPr lang="tr-TR" b="1" u="sng" dirty="0" smtClean="0"/>
          </a:p>
          <a:p>
            <a:pPr lvl="1"/>
            <a:r>
              <a:rPr lang="tr-TR" b="1" i="1" u="sng" dirty="0" smtClean="0">
                <a:solidFill>
                  <a:srgbClr val="002060"/>
                </a:solidFill>
              </a:rPr>
              <a:t>Kurumun türü ve seviyesi</a:t>
            </a:r>
          </a:p>
          <a:p>
            <a:pPr marL="457200" lvl="1" indent="0">
              <a:buNone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/>
            <a:r>
              <a:rPr lang="tr-TR" b="1" i="1" u="sng" dirty="0" smtClean="0">
                <a:solidFill>
                  <a:srgbClr val="FF0066"/>
                </a:solidFill>
              </a:rPr>
              <a:t>Kaç öğrencinin eğitim göreceğine ilişkin kontenjan tespiti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E37C7-6166-4304-A2E6-0B24763E6769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2" y="0"/>
            <a:ext cx="8675687" cy="908050"/>
          </a:xfrm>
        </p:spPr>
        <p:txBody>
          <a:bodyPr/>
          <a:lstStyle/>
          <a:p>
            <a:r>
              <a:rPr lang="tr-TR" sz="3200" dirty="0" smtClean="0"/>
              <a:t>İnceleme Raporlarında Dikkat Edilmesi Gereken Hususlar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328592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tr-TR" dirty="0"/>
              <a:t>Aynı binada birden fazla okul açılmak istenmesi halinde </a:t>
            </a:r>
            <a:r>
              <a:rPr lang="tr-TR" b="1" u="sng" dirty="0">
                <a:solidFill>
                  <a:srgbClr val="FF0000"/>
                </a:solidFill>
              </a:rPr>
              <a:t>her okul için ayrı ayrı dosya hazırlanmalı.</a:t>
            </a:r>
            <a:r>
              <a:rPr lang="tr-TR" dirty="0"/>
              <a:t>(ÖÖKSY Md.5</a:t>
            </a:r>
            <a:r>
              <a:rPr lang="tr-TR" dirty="0" smtClean="0"/>
              <a:t>)</a:t>
            </a:r>
            <a:endParaRPr lang="tr-TR" dirty="0"/>
          </a:p>
          <a:p>
            <a:pPr marL="514350" indent="-514350">
              <a:buFont typeface="Arial" charset="0"/>
              <a:buAutoNum type="arabicPeriod"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tr-TR" dirty="0" smtClean="0"/>
              <a:t>Yerleşim </a:t>
            </a:r>
            <a:r>
              <a:rPr lang="tr-TR" dirty="0"/>
              <a:t>Planlarında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binanın arsaya yerleşimi ve bahçe alanı da </a:t>
            </a:r>
            <a:r>
              <a:rPr lang="tr-TR" dirty="0"/>
              <a:t>gösterilmeli.(ÖÖKSY Md.6)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tr-TR" dirty="0" smtClean="0"/>
              <a:t>Okulun yerleşiminin y</a:t>
            </a:r>
            <a:r>
              <a:rPr lang="tr-TR" b="1" i="1" u="sng" dirty="0" smtClean="0">
                <a:solidFill>
                  <a:schemeClr val="accent3">
                    <a:lumMod val="50000"/>
                  </a:schemeClr>
                </a:solidFill>
              </a:rPr>
              <a:t>erleşim planlarına uygunluğu Maarif Müfettişlerince onaylanmalı </a:t>
            </a:r>
            <a:r>
              <a:rPr lang="tr-TR" dirty="0" smtClean="0"/>
              <a:t>(</a:t>
            </a:r>
            <a:r>
              <a:rPr lang="tr-TR" dirty="0"/>
              <a:t>ÖÖKSY </a:t>
            </a:r>
            <a:r>
              <a:rPr lang="tr-TR" dirty="0" smtClean="0"/>
              <a:t>Md.5)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06B-AC30-41E0-A082-CEFB931C831E}" type="datetime1">
              <a:rPr lang="tr-TR" smtClean="0"/>
              <a:t>29.01.2024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4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107504" y="1556791"/>
            <a:ext cx="8928992" cy="5040859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4"/>
              <a:defRPr/>
            </a:pPr>
            <a:r>
              <a:rPr lang="tr-TR" b="1" i="1" u="sng" dirty="0" smtClean="0">
                <a:solidFill>
                  <a:srgbClr val="C00000"/>
                </a:solidFill>
              </a:rPr>
              <a:t>Engellilerin kuruma erişimi için TSE standartlarında  asansör (TSE Belgesi dosyada olmalı) (ÖÖKY Md.11/2)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b="1" i="1" u="sng" dirty="0" smtClean="0">
              <a:solidFill>
                <a:srgbClr val="C00000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tr-TR" b="1" i="1" u="sng" dirty="0" smtClean="0"/>
              <a:t>Rampa</a:t>
            </a:r>
            <a:r>
              <a:rPr lang="tr-TR" dirty="0" smtClean="0"/>
              <a:t> (</a:t>
            </a:r>
            <a:r>
              <a:rPr lang="tr-TR" dirty="0"/>
              <a:t>Ö</a:t>
            </a:r>
            <a:r>
              <a:rPr lang="tr-TR" dirty="0" smtClean="0"/>
              <a:t>ÖKSY Md.10/2)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tr-TR" b="1" i="1" u="sng" dirty="0" smtClean="0">
                <a:solidFill>
                  <a:srgbClr val="002060"/>
                </a:solidFill>
              </a:rPr>
              <a:t>Koridor genişlikleri </a:t>
            </a:r>
            <a:r>
              <a:rPr lang="tr-TR" dirty="0" smtClean="0"/>
              <a:t>.(ÖÖKSY Md.12)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B6D9-0441-42AB-9A7C-D83BDD658766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5124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47E4A-AD12-4BFB-9CFE-5328FEC9DD0D}" type="datetime1">
              <a:rPr lang="tr-TR" smtClean="0"/>
              <a:t>29.01.2024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Okulla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Özel Okullar</Template>
  <TotalTime>750</TotalTime>
  <Words>1900</Words>
  <Application>Microsoft Office PowerPoint</Application>
  <PresentationFormat>Ekran Gösterisi (4:3)</PresentationFormat>
  <Paragraphs>430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2" baseType="lpstr">
      <vt:lpstr>Algerian</vt:lpstr>
      <vt:lpstr>Arial</vt:lpstr>
      <vt:lpstr>Calibri</vt:lpstr>
      <vt:lpstr>Times New Roman</vt:lpstr>
      <vt:lpstr>Vani</vt:lpstr>
      <vt:lpstr>Wingdings</vt:lpstr>
      <vt:lpstr>Özel Okullar</vt:lpstr>
      <vt:lpstr>  Özel Öğretim Kurumları    Genel Müdürlüğü</vt:lpstr>
      <vt:lpstr>Özel  Öğretim Kurumları Genel Müdürlüğü</vt:lpstr>
      <vt:lpstr>Özel  Öğretim Kurumları Genel Müdürlüğü</vt:lpstr>
      <vt:lpstr>Mevzuat</vt:lpstr>
      <vt:lpstr>Özel  Öğretim Kurumları Genel Müdürlüğü</vt:lpstr>
      <vt:lpstr>İnceleme Raporları </vt:lpstr>
      <vt:lpstr>İnceleme Raporları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Dönüşüm Okulları (Dershane Binalarında Açılanlar) </vt:lpstr>
      <vt:lpstr>Dönüşüm Okulları (Dershane Binalarında Açılanlar) </vt:lpstr>
      <vt:lpstr>Dönüşüm Okulları (Dershane Binalarında Açılanlar) </vt:lpstr>
      <vt:lpstr>Dönüşüm Okulları (Dershane Binası) Açılış İşlemlerinde Dikkat Edilecek Hususlar  </vt:lpstr>
      <vt:lpstr>Dönüşüm Okulları (Dershane Binası) Açılış İşlemlerinde Dikkat Edilecek Hususlar  </vt:lpstr>
      <vt:lpstr>Dönüşüm Okulları Açılış İşlemlerinde Dikkat Edilecek Hususlar  </vt:lpstr>
      <vt:lpstr>Dönüşüm Okulları Açılış İşlemlerinde Dikkat Edilecek Hususlar  </vt:lpstr>
      <vt:lpstr>Dönüşüm Okulları Açılış İşlemlerinde Dikkat Edilecek Hususlar  </vt:lpstr>
      <vt:lpstr>Mevcut Özel Okullar</vt:lpstr>
      <vt:lpstr>Mevcut Özel Okullar</vt:lpstr>
      <vt:lpstr>Özel Okulların Denetimi</vt:lpstr>
      <vt:lpstr>PowerPoint Sunusu</vt:lpstr>
      <vt:lpstr>PowerPoint Sunusu</vt:lpstr>
      <vt:lpstr>PowerPoint Sunusu</vt:lpstr>
      <vt:lpstr>Gerçeğe Aykırı Reklam ve İlanlar </vt:lpstr>
      <vt:lpstr>Gerçeğe Aykırı Reklam ve İlanlar </vt:lpstr>
      <vt:lpstr>Gerçeğe Aykırı Reklam ve İlanlar  </vt:lpstr>
      <vt:lpstr>Gerçeğe Aykırı Reklam ve İlanlar  </vt:lpstr>
      <vt:lpstr>Bursluluk Sınavı</vt:lpstr>
      <vt:lpstr>Bursluluk Sınavı</vt:lpstr>
      <vt:lpstr>Bursluluk Sınavı</vt:lpstr>
      <vt:lpstr>Özel Okulların Denetimi</vt:lpstr>
      <vt:lpstr>Özel Okulların Denetimi</vt:lpstr>
      <vt:lpstr>PowerPoint Sunusu</vt:lpstr>
      <vt:lpstr>Özel Okulların Denetimi</vt:lpstr>
      <vt:lpstr>PowerPoint Sunusu</vt:lpstr>
      <vt:lpstr>Özel Okulların Denetimi</vt:lpstr>
      <vt:lpstr>Özel  Öğretim Kurumları Genel Müdürlüğü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Öğretim Kurumları  Genel Müdürlüğü</dc:title>
  <dc:creator>Fatma YAVUZ</dc:creator>
  <cp:lastModifiedBy>Kübra MEYDANERİ</cp:lastModifiedBy>
  <cp:revision>81</cp:revision>
  <dcterms:created xsi:type="dcterms:W3CDTF">2013-03-28T07:26:57Z</dcterms:created>
  <dcterms:modified xsi:type="dcterms:W3CDTF">2024-01-29T10:35:16Z</dcterms:modified>
</cp:coreProperties>
</file>